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12"/>
  </p:notesMasterIdLst>
  <p:sldIdLst>
    <p:sldId id="570" r:id="rId5"/>
    <p:sldId id="637" r:id="rId6"/>
    <p:sldId id="624" r:id="rId7"/>
    <p:sldId id="593" r:id="rId8"/>
    <p:sldId id="651" r:id="rId9"/>
    <p:sldId id="654" r:id="rId10"/>
    <p:sldId id="655" r:id="rId11"/>
  </p:sldIdLst>
  <p:sldSz cx="7556500" cy="10693400"/>
  <p:notesSz cx="6797675" cy="9928225"/>
  <p:embeddedFontLst>
    <p:embeddedFont>
      <p:font typeface="Book Antiqua" panose="02040602050305030304" pitchFamily="18" charset="0"/>
      <p:regular r:id="rId13"/>
      <p:bold r:id="rId14"/>
      <p:italic r:id="rId15"/>
      <p:boldItalic r:id="rId16"/>
    </p:embeddedFont>
    <p:embeddedFont>
      <p:font typeface="Cinematografica ExtraBold" panose="020B0604020202020204" charset="0"/>
      <p:regular r:id="rId17"/>
    </p:embeddedFont>
    <p:embeddedFont>
      <p:font typeface="IBM Plex Mono Italics" panose="020B0604020202020204" charset="0"/>
      <p:regular r:id="rId18"/>
    </p:embeddedFont>
    <p:embeddedFont>
      <p:font typeface="Ink Free" panose="03080402000500000000" pitchFamily="66" charset="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E1C6"/>
    <a:srgbClr val="0EEDF2"/>
    <a:srgbClr val="F907CB"/>
    <a:srgbClr val="FFCC99"/>
    <a:srgbClr val="00FF00"/>
    <a:srgbClr val="FFFFCC"/>
    <a:srgbClr val="CC99FF"/>
    <a:srgbClr val="FF66FF"/>
    <a:srgbClr val="009245"/>
    <a:srgbClr val="3337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EC9EA4-9B0E-4A0E-A179-83401CFB0FCD}" v="6" dt="2026-09-18T10:56:14.26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15" autoAdjust="0"/>
    <p:restoredTop sz="94660"/>
  </p:normalViewPr>
  <p:slideViewPr>
    <p:cSldViewPr snapToGrid="0">
      <p:cViewPr varScale="1">
        <p:scale>
          <a:sx n="68" d="100"/>
          <a:sy n="68" d="100"/>
        </p:scale>
        <p:origin x="2460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7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ym Chillingsworth (SJV)" userId="c3893768-ba84-432c-847d-a4957774ad79" providerId="ADAL" clId="{9A62C7A6-1471-465F-99B2-9BA5588D9494}"/>
    <pc:docChg chg="modSld">
      <pc:chgData name="Kym Chillingsworth (SJV)" userId="c3893768-ba84-432c-847d-a4957774ad79" providerId="ADAL" clId="{9A62C7A6-1471-465F-99B2-9BA5588D9494}" dt="2026-09-18T11:05:05.503" v="25"/>
      <pc:docMkLst>
        <pc:docMk/>
      </pc:docMkLst>
      <pc:sldChg chg="addSp delSp modSp">
        <pc:chgData name="Kym Chillingsworth (SJV)" userId="c3893768-ba84-432c-847d-a4957774ad79" providerId="ADAL" clId="{9A62C7A6-1471-465F-99B2-9BA5588D9494}" dt="2026-09-18T10:04:36.675" v="23"/>
        <pc:sldMkLst>
          <pc:docMk/>
          <pc:sldMk cId="1481927286" sldId="570"/>
        </pc:sldMkLst>
        <pc:spChg chg="del">
          <ac:chgData name="Kym Chillingsworth (SJV)" userId="c3893768-ba84-432c-847d-a4957774ad79" providerId="ADAL" clId="{9A62C7A6-1471-465F-99B2-9BA5588D9494}" dt="2026-09-18T09:12:20.994" v="2"/>
          <ac:spMkLst>
            <pc:docMk/>
            <pc:sldMk cId="1481927286" sldId="570"/>
            <ac:spMk id="18" creationId="{591F2E90-D0A7-EEFE-025F-5BCBD5B89BBE}"/>
          </ac:spMkLst>
        </pc:spChg>
        <pc:spChg chg="del">
          <ac:chgData name="Kym Chillingsworth (SJV)" userId="c3893768-ba84-432c-847d-a4957774ad79" providerId="ADAL" clId="{9A62C7A6-1471-465F-99B2-9BA5588D9494}" dt="2026-09-18T09:12:20.994" v="1"/>
          <ac:spMkLst>
            <pc:docMk/>
            <pc:sldMk cId="1481927286" sldId="570"/>
            <ac:spMk id="22" creationId="{AFE6C7D5-846B-0BEA-85E1-F2C926232B82}"/>
          </ac:spMkLst>
        </pc:spChg>
        <pc:spChg chg="del">
          <ac:chgData name="Kym Chillingsworth (SJV)" userId="c3893768-ba84-432c-847d-a4957774ad79" providerId="ADAL" clId="{9A62C7A6-1471-465F-99B2-9BA5588D9494}" dt="2026-09-18T09:12:20.994" v="0"/>
          <ac:spMkLst>
            <pc:docMk/>
            <pc:sldMk cId="1481927286" sldId="570"/>
            <ac:spMk id="24" creationId="{712DF008-3AEF-643C-B451-B273DE725AB4}"/>
          </ac:spMkLst>
        </pc:spChg>
        <pc:spChg chg="mod">
          <ac:chgData name="Kym Chillingsworth (SJV)" userId="c3893768-ba84-432c-847d-a4957774ad79" providerId="ADAL" clId="{9A62C7A6-1471-465F-99B2-9BA5588D9494}" dt="2026-09-18T09:53:09.040" v="11"/>
          <ac:spMkLst>
            <pc:docMk/>
            <pc:sldMk cId="1481927286" sldId="570"/>
            <ac:spMk id="40" creationId="{2E6E90DE-C11D-FBC3-6745-DC76F172B280}"/>
          </ac:spMkLst>
        </pc:spChg>
        <pc:picChg chg="add">
          <ac:chgData name="Kym Chillingsworth (SJV)" userId="c3893768-ba84-432c-847d-a4957774ad79" providerId="ADAL" clId="{9A62C7A6-1471-465F-99B2-9BA5588D9494}" dt="2026-09-18T10:01:30.322" v="17"/>
          <ac:picMkLst>
            <pc:docMk/>
            <pc:sldMk cId="1481927286" sldId="570"/>
            <ac:picMk id="5" creationId="{6F40A4F4-2B3B-4778-AC3E-B843C726D2BC}"/>
          </ac:picMkLst>
        </pc:picChg>
        <pc:picChg chg="add">
          <ac:chgData name="Kym Chillingsworth (SJV)" userId="c3893768-ba84-432c-847d-a4957774ad79" providerId="ADAL" clId="{9A62C7A6-1471-465F-99B2-9BA5588D9494}" dt="2026-09-18T10:01:30.322" v="17"/>
          <ac:picMkLst>
            <pc:docMk/>
            <pc:sldMk cId="1481927286" sldId="570"/>
            <ac:picMk id="7" creationId="{3BC85E8B-785C-A4D3-2EC6-1F5883B6EC67}"/>
          </ac:picMkLst>
        </pc:picChg>
        <pc:picChg chg="add">
          <ac:chgData name="Kym Chillingsworth (SJV)" userId="c3893768-ba84-432c-847d-a4957774ad79" providerId="ADAL" clId="{9A62C7A6-1471-465F-99B2-9BA5588D9494}" dt="2026-09-18T10:02:02.923" v="18"/>
          <ac:picMkLst>
            <pc:docMk/>
            <pc:sldMk cId="1481927286" sldId="570"/>
            <ac:picMk id="12" creationId="{3F2EE667-A316-12E9-5DD4-2DD4F76D9EE0}"/>
          </ac:picMkLst>
        </pc:picChg>
        <pc:picChg chg="add">
          <ac:chgData name="Kym Chillingsworth (SJV)" userId="c3893768-ba84-432c-847d-a4957774ad79" providerId="ADAL" clId="{9A62C7A6-1471-465F-99B2-9BA5588D9494}" dt="2026-09-18T10:02:02.923" v="18"/>
          <ac:picMkLst>
            <pc:docMk/>
            <pc:sldMk cId="1481927286" sldId="570"/>
            <ac:picMk id="17" creationId="{A1711F7E-A418-EDF5-0A4B-07283882E4B6}"/>
          </ac:picMkLst>
        </pc:picChg>
        <pc:picChg chg="add">
          <ac:chgData name="Kym Chillingsworth (SJV)" userId="c3893768-ba84-432c-847d-a4957774ad79" providerId="ADAL" clId="{9A62C7A6-1471-465F-99B2-9BA5588D9494}" dt="2026-09-18T10:02:53.526" v="19"/>
          <ac:picMkLst>
            <pc:docMk/>
            <pc:sldMk cId="1481927286" sldId="570"/>
            <ac:picMk id="21" creationId="{0655E91B-B414-9D79-95FE-508D8A559D89}"/>
          </ac:picMkLst>
        </pc:picChg>
        <pc:picChg chg="add">
          <ac:chgData name="Kym Chillingsworth (SJV)" userId="c3893768-ba84-432c-847d-a4957774ad79" providerId="ADAL" clId="{9A62C7A6-1471-465F-99B2-9BA5588D9494}" dt="2026-09-18T10:03:15.127" v="20"/>
          <ac:picMkLst>
            <pc:docMk/>
            <pc:sldMk cId="1481927286" sldId="570"/>
            <ac:picMk id="23" creationId="{0E21CEC2-BC3C-C0CC-FC82-897FB9236F72}"/>
          </ac:picMkLst>
        </pc:picChg>
        <pc:picChg chg="add">
          <ac:chgData name="Kym Chillingsworth (SJV)" userId="c3893768-ba84-432c-847d-a4957774ad79" providerId="ADAL" clId="{9A62C7A6-1471-465F-99B2-9BA5588D9494}" dt="2026-09-18T10:03:15.127" v="20"/>
          <ac:picMkLst>
            <pc:docMk/>
            <pc:sldMk cId="1481927286" sldId="570"/>
            <ac:picMk id="27" creationId="{6BB25CF5-DF10-AC62-5B3F-9F5084C73DBE}"/>
          </ac:picMkLst>
        </pc:picChg>
        <pc:picChg chg="add">
          <ac:chgData name="Kym Chillingsworth (SJV)" userId="c3893768-ba84-432c-847d-a4957774ad79" providerId="ADAL" clId="{9A62C7A6-1471-465F-99B2-9BA5588D9494}" dt="2026-09-18T10:03:49.854" v="21"/>
          <ac:picMkLst>
            <pc:docMk/>
            <pc:sldMk cId="1481927286" sldId="570"/>
            <ac:picMk id="28" creationId="{A08F1548-7009-DDEE-82A9-1DCF2B5B6BAC}"/>
          </ac:picMkLst>
        </pc:picChg>
        <pc:picChg chg="add">
          <ac:chgData name="Kym Chillingsworth (SJV)" userId="c3893768-ba84-432c-847d-a4957774ad79" providerId="ADAL" clId="{9A62C7A6-1471-465F-99B2-9BA5588D9494}" dt="2026-09-18T10:03:49.854" v="21"/>
          <ac:picMkLst>
            <pc:docMk/>
            <pc:sldMk cId="1481927286" sldId="570"/>
            <ac:picMk id="29" creationId="{A0AFBC62-BFCA-1E01-C339-E8AA7E8C2DF1}"/>
          </ac:picMkLst>
        </pc:picChg>
        <pc:picChg chg="add mod">
          <ac:chgData name="Kym Chillingsworth (SJV)" userId="c3893768-ba84-432c-847d-a4957774ad79" providerId="ADAL" clId="{9A62C7A6-1471-465F-99B2-9BA5588D9494}" dt="2026-09-18T10:04:24.362" v="22"/>
          <ac:picMkLst>
            <pc:docMk/>
            <pc:sldMk cId="1481927286" sldId="570"/>
            <ac:picMk id="32" creationId="{53EF47C4-C3C2-405E-48A0-A536990579FB}"/>
          </ac:picMkLst>
        </pc:picChg>
        <pc:picChg chg="add mod">
          <ac:chgData name="Kym Chillingsworth (SJV)" userId="c3893768-ba84-432c-847d-a4957774ad79" providerId="ADAL" clId="{9A62C7A6-1471-465F-99B2-9BA5588D9494}" dt="2026-09-18T10:04:36.675" v="23"/>
          <ac:picMkLst>
            <pc:docMk/>
            <pc:sldMk cId="1481927286" sldId="570"/>
            <ac:picMk id="33" creationId="{0D068DBA-026F-1D58-4D08-A47B800B5AC0}"/>
          </ac:picMkLst>
        </pc:picChg>
      </pc:sldChg>
      <pc:sldChg chg="addSp delSp modSp">
        <pc:chgData name="Kym Chillingsworth (SJV)" userId="c3893768-ba84-432c-847d-a4957774ad79" providerId="ADAL" clId="{9A62C7A6-1471-465F-99B2-9BA5588D9494}" dt="2026-09-18T11:05:05.503" v="25"/>
        <pc:sldMkLst>
          <pc:docMk/>
          <pc:sldMk cId="1315870684" sldId="637"/>
        </pc:sldMkLst>
        <pc:spChg chg="add">
          <ac:chgData name="Kym Chillingsworth (SJV)" userId="c3893768-ba84-432c-847d-a4957774ad79" providerId="ADAL" clId="{9A62C7A6-1471-465F-99B2-9BA5588D9494}" dt="2026-09-18T09:57:25.144" v="13"/>
          <ac:spMkLst>
            <pc:docMk/>
            <pc:sldMk cId="1315870684" sldId="637"/>
            <ac:spMk id="6" creationId="{04D58C20-8EFC-7034-64D8-5CCD765C8AC7}"/>
          </ac:spMkLst>
        </pc:spChg>
        <pc:spChg chg="del">
          <ac:chgData name="Kym Chillingsworth (SJV)" userId="c3893768-ba84-432c-847d-a4957774ad79" providerId="ADAL" clId="{9A62C7A6-1471-465F-99B2-9BA5588D9494}" dt="2026-09-18T09:12:38.726" v="7"/>
          <ac:spMkLst>
            <pc:docMk/>
            <pc:sldMk cId="1315870684" sldId="637"/>
            <ac:spMk id="8" creationId="{18BBF996-910E-EF6A-3A96-42BCA2BD477F}"/>
          </ac:spMkLst>
        </pc:spChg>
        <pc:spChg chg="del">
          <ac:chgData name="Kym Chillingsworth (SJV)" userId="c3893768-ba84-432c-847d-a4957774ad79" providerId="ADAL" clId="{9A62C7A6-1471-465F-99B2-9BA5588D9494}" dt="2026-09-18T09:12:38.723" v="6"/>
          <ac:spMkLst>
            <pc:docMk/>
            <pc:sldMk cId="1315870684" sldId="637"/>
            <ac:spMk id="11" creationId="{96403EA3-C2CC-72E9-D173-8FE8D7A3128D}"/>
          </ac:spMkLst>
        </pc:spChg>
        <pc:spChg chg="mod">
          <ac:chgData name="Kym Chillingsworth (SJV)" userId="c3893768-ba84-432c-847d-a4957774ad79" providerId="ADAL" clId="{9A62C7A6-1471-465F-99B2-9BA5588D9494}" dt="2026-09-18T09:57:52.940" v="15"/>
          <ac:spMkLst>
            <pc:docMk/>
            <pc:sldMk cId="1315870684" sldId="637"/>
            <ac:spMk id="12" creationId="{6137F004-25C2-CB35-7A7A-F5821875A81E}"/>
          </ac:spMkLst>
        </pc:spChg>
        <pc:spChg chg="del">
          <ac:chgData name="Kym Chillingsworth (SJV)" userId="c3893768-ba84-432c-847d-a4957774ad79" providerId="ADAL" clId="{9A62C7A6-1471-465F-99B2-9BA5588D9494}" dt="2026-09-18T09:12:38.723" v="5"/>
          <ac:spMkLst>
            <pc:docMk/>
            <pc:sldMk cId="1315870684" sldId="637"/>
            <ac:spMk id="14" creationId="{B1AEE2A8-E147-CA95-38E7-14906DE7F411}"/>
          </ac:spMkLst>
        </pc:spChg>
        <pc:spChg chg="del">
          <ac:chgData name="Kym Chillingsworth (SJV)" userId="c3893768-ba84-432c-847d-a4957774ad79" providerId="ADAL" clId="{9A62C7A6-1471-465F-99B2-9BA5588D9494}" dt="2026-09-18T09:12:38.723" v="4"/>
          <ac:spMkLst>
            <pc:docMk/>
            <pc:sldMk cId="1315870684" sldId="637"/>
            <ac:spMk id="15" creationId="{90C833F3-362F-B27D-A13C-86C582E97DD0}"/>
          </ac:spMkLst>
        </pc:spChg>
        <pc:spChg chg="del">
          <ac:chgData name="Kym Chillingsworth (SJV)" userId="c3893768-ba84-432c-847d-a4957774ad79" providerId="ADAL" clId="{9A62C7A6-1471-465F-99B2-9BA5588D9494}" dt="2026-09-18T09:12:38.718" v="3"/>
          <ac:spMkLst>
            <pc:docMk/>
            <pc:sldMk cId="1315870684" sldId="637"/>
            <ac:spMk id="18" creationId="{E4D9C437-B330-A160-E480-04A8F06A8A0E}"/>
          </ac:spMkLst>
        </pc:spChg>
        <pc:spChg chg="del">
          <ac:chgData name="Kym Chillingsworth (SJV)" userId="c3893768-ba84-432c-847d-a4957774ad79" providerId="ADAL" clId="{9A62C7A6-1471-465F-99B2-9BA5588D9494}" dt="2026-09-18T11:05:05.503" v="25"/>
          <ac:spMkLst>
            <pc:docMk/>
            <pc:sldMk cId="1315870684" sldId="637"/>
            <ac:spMk id="31" creationId="{D7808CBB-A8A2-4A72-B4FD-C540E5495F10}"/>
          </ac:spMkLst>
        </pc:spChg>
        <pc:picChg chg="add">
          <ac:chgData name="Kym Chillingsworth (SJV)" userId="c3893768-ba84-432c-847d-a4957774ad79" providerId="ADAL" clId="{9A62C7A6-1471-465F-99B2-9BA5588D9494}" dt="2026-09-18T09:54:10.176" v="12"/>
          <ac:picMkLst>
            <pc:docMk/>
            <pc:sldMk cId="1315870684" sldId="637"/>
            <ac:picMk id="3" creationId="{C67BDAEA-EA70-6B6A-F1ED-55596BBB1D56}"/>
          </ac:picMkLst>
        </pc:picChg>
        <pc:picChg chg="add">
          <ac:chgData name="Kym Chillingsworth (SJV)" userId="c3893768-ba84-432c-847d-a4957774ad79" providerId="ADAL" clId="{9A62C7A6-1471-465F-99B2-9BA5588D9494}" dt="2026-09-18T09:57:25.144" v="13"/>
          <ac:picMkLst>
            <pc:docMk/>
            <pc:sldMk cId="1315870684" sldId="637"/>
            <ac:picMk id="7" creationId="{05E2E69B-3D8A-F750-852D-D3E16538A285}"/>
          </ac:picMkLst>
        </pc:picChg>
        <pc:picChg chg="add">
          <ac:chgData name="Kym Chillingsworth (SJV)" userId="c3893768-ba84-432c-847d-a4957774ad79" providerId="ADAL" clId="{9A62C7A6-1471-465F-99B2-9BA5588D9494}" dt="2026-09-18T09:58:10.052" v="16"/>
          <ac:picMkLst>
            <pc:docMk/>
            <pc:sldMk cId="1315870684" sldId="637"/>
            <ac:picMk id="16" creationId="{5E6A9267-60F9-D28D-ADE7-6A709335BD09}"/>
          </ac:picMkLst>
        </pc:picChg>
        <pc:picChg chg="add mod">
          <ac:chgData name="Kym Chillingsworth (SJV)" userId="c3893768-ba84-432c-847d-a4957774ad79" providerId="ADAL" clId="{9A62C7A6-1471-465F-99B2-9BA5588D9494}" dt="2026-09-18T10:56:14.268" v="24"/>
          <ac:picMkLst>
            <pc:docMk/>
            <pc:sldMk cId="1315870684" sldId="637"/>
            <ac:picMk id="29" creationId="{3D3D1FAD-5A88-C781-F70D-78F6FF873AAA}"/>
          </ac:picMkLst>
        </pc:picChg>
      </pc:sldChg>
      <pc:sldChg chg="delSp">
        <pc:chgData name="Kym Chillingsworth (SJV)" userId="c3893768-ba84-432c-847d-a4957774ad79" providerId="ADAL" clId="{9A62C7A6-1471-465F-99B2-9BA5588D9494}" dt="2026-09-18T09:12:49.896" v="10"/>
        <pc:sldMkLst>
          <pc:docMk/>
          <pc:sldMk cId="3310456887" sldId="653"/>
        </pc:sldMkLst>
        <pc:spChg chg="del">
          <ac:chgData name="Kym Chillingsworth (SJV)" userId="c3893768-ba84-432c-847d-a4957774ad79" providerId="ADAL" clId="{9A62C7A6-1471-465F-99B2-9BA5588D9494}" dt="2026-09-18T09:12:49.896" v="10"/>
          <ac:spMkLst>
            <pc:docMk/>
            <pc:sldMk cId="3310456887" sldId="653"/>
            <ac:spMk id="6" creationId="{9D665A9F-CCB7-518F-3206-A662D42B777C}"/>
          </ac:spMkLst>
        </pc:spChg>
        <pc:spChg chg="del">
          <ac:chgData name="Kym Chillingsworth (SJV)" userId="c3893768-ba84-432c-847d-a4957774ad79" providerId="ADAL" clId="{9A62C7A6-1471-465F-99B2-9BA5588D9494}" dt="2026-09-18T09:12:49.896" v="9"/>
          <ac:spMkLst>
            <pc:docMk/>
            <pc:sldMk cId="3310456887" sldId="653"/>
            <ac:spMk id="8" creationId="{229F311C-CCB4-3959-BCE6-A874C5A9A59D}"/>
          </ac:spMkLst>
        </pc:spChg>
        <pc:spChg chg="del">
          <ac:chgData name="Kym Chillingsworth (SJV)" userId="c3893768-ba84-432c-847d-a4957774ad79" providerId="ADAL" clId="{9A62C7A6-1471-465F-99B2-9BA5588D9494}" dt="2026-09-18T09:12:49.896" v="8"/>
          <ac:spMkLst>
            <pc:docMk/>
            <pc:sldMk cId="3310456887" sldId="653"/>
            <ac:spMk id="10" creationId="{0F22A880-D22E-3B13-C78B-D68470C257AF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93203C-ABD0-4D1F-B072-423AD9D1F8DF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14563" y="1241425"/>
            <a:ext cx="23685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7552"/>
            <a:ext cx="5438775" cy="39090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259"/>
            <a:ext cx="2946400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31259"/>
            <a:ext cx="2946400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4A1C28-7272-428D-8E2A-76078D66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9162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95915F-73DD-23E5-BD90-9356918371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8A36E4D-8F98-030A-9A82-2E5BD38457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8DD229-B4A1-1FD2-E3E0-2B5A209D5E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8836AC-669D-5100-EFA7-F569F4460D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4A1C28-7272-428D-8E2A-76078D66D7E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2085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4A1C28-7272-428D-8E2A-76078D66D7E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19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hyperlink" Target="http://www.sjv.hccmac.co.uk/" TargetMode="External"/><Relationship Id="rId10" Type="http://schemas.openxmlformats.org/officeDocument/2006/relationships/image" Target="../media/image6.png"/><Relationship Id="rId4" Type="http://schemas.openxmlformats.org/officeDocument/2006/relationships/hyperlink" Target="mailto:Sjv_admin@hccmac.co.uk" TargetMode="Externa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openclipart.org/detail/168141/fwd__bubble_hand_drawn-by-rejon-177666" TargetMode="Externa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4E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6C5674-DC5C-8C2D-7904-99F85D0610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Freeform 4">
            <a:extLst>
              <a:ext uri="{FF2B5EF4-FFF2-40B4-BE49-F238E27FC236}">
                <a16:creationId xmlns:a16="http://schemas.microsoft.com/office/drawing/2014/main" id="{2E6E90DE-C11D-FBC3-6745-DC76F172B280}"/>
              </a:ext>
            </a:extLst>
          </p:cNvPr>
          <p:cNvSpPr/>
          <p:nvPr/>
        </p:nvSpPr>
        <p:spPr>
          <a:xfrm>
            <a:off x="211952" y="1540097"/>
            <a:ext cx="3869405" cy="8030964"/>
          </a:xfrm>
          <a:custGeom>
            <a:avLst/>
            <a:gdLst/>
            <a:ahLst/>
            <a:cxnLst/>
            <a:rect l="l" t="t" r="r" b="b"/>
            <a:pathLst>
              <a:path w="2569005" h="800652">
                <a:moveTo>
                  <a:pt x="0" y="0"/>
                </a:moveTo>
                <a:lnTo>
                  <a:pt x="2569005" y="0"/>
                </a:lnTo>
                <a:lnTo>
                  <a:pt x="2569005" y="800652"/>
                </a:lnTo>
                <a:lnTo>
                  <a:pt x="0" y="800652"/>
                </a:lnTo>
                <a:close/>
              </a:path>
            </a:pathLst>
          </a:custGeom>
          <a:solidFill>
            <a:srgbClr val="F4E1C6"/>
          </a:solidFill>
        </p:spPr>
        <p:txBody>
          <a:bodyPr/>
          <a:lstStyle/>
          <a:p>
            <a:pPr fontAlgn="base"/>
            <a:endParaRPr lang="en-GB" dirty="0"/>
          </a:p>
          <a:p>
            <a:pPr fontAlgn="base"/>
            <a:endParaRPr lang="en-GB" dirty="0"/>
          </a:p>
          <a:p>
            <a:pPr fontAlgn="base"/>
            <a:r>
              <a:rPr lang="en-GB" dirty="0"/>
              <a:t>Dear parents, </a:t>
            </a:r>
          </a:p>
          <a:p>
            <a:pPr fontAlgn="base"/>
            <a:endParaRPr lang="en-GB" dirty="0"/>
          </a:p>
          <a:p>
            <a:pPr algn="ctr" fontAlgn="base"/>
            <a:r>
              <a:rPr lang="en-GB" b="1" dirty="0"/>
              <a:t>“Lord Jesus, teach me to be generous – to give and not to count the cost.”  </a:t>
            </a:r>
          </a:p>
          <a:p>
            <a:pPr fontAlgn="base"/>
            <a:endParaRPr lang="en-GB" dirty="0"/>
          </a:p>
          <a:p>
            <a:pPr algn="ctr" fontAlgn="base"/>
            <a:r>
              <a:rPr lang="en-GB" b="1" dirty="0"/>
              <a:t>St Ignatius (Prayer for Generosity) </a:t>
            </a:r>
          </a:p>
          <a:p>
            <a:pPr algn="ctr" fontAlgn="base"/>
            <a:endParaRPr lang="en-GB" b="1" dirty="0"/>
          </a:p>
          <a:p>
            <a:pPr algn="ctr" fontAlgn="base"/>
            <a:endParaRPr lang="en-GB" b="1" dirty="0"/>
          </a:p>
          <a:p>
            <a:pPr algn="ctr" fontAlgn="base"/>
            <a:endParaRPr lang="en-GB" dirty="0"/>
          </a:p>
          <a:p>
            <a:pPr algn="ctr" fontAlgn="base"/>
            <a:endParaRPr lang="en-GB" dirty="0"/>
          </a:p>
          <a:p>
            <a:pPr algn="ctr" fontAlgn="base"/>
            <a:endParaRPr lang="en-GB" dirty="0"/>
          </a:p>
          <a:p>
            <a:pPr algn="ctr" fontAlgn="base"/>
            <a:r>
              <a:rPr lang="en-GB" dirty="0"/>
              <a:t>This Sunday’s Gospel can remind us how God has important work for each one of us, helping to make the world a better place, building God’s kingdom.</a:t>
            </a:r>
          </a:p>
          <a:p>
            <a:pPr algn="ctr" fontAlgn="base"/>
            <a:endParaRPr lang="en-GB" dirty="0"/>
          </a:p>
          <a:p>
            <a:pPr algn="ctr" fontAlgn="base"/>
            <a:endParaRPr lang="en-GB" dirty="0"/>
          </a:p>
          <a:p>
            <a:pPr algn="ctr" fontAlgn="base"/>
            <a:r>
              <a:rPr lang="en-GB" dirty="0"/>
              <a:t> We are also reminded of God’s generosity. God loves us and is more generous than we could ever imagine – wanting to take care of all our needs. </a:t>
            </a:r>
          </a:p>
        </p:txBody>
      </p:sp>
      <p:grpSp>
        <p:nvGrpSpPr>
          <p:cNvPr id="42" name="Group 3">
            <a:extLst>
              <a:ext uri="{FF2B5EF4-FFF2-40B4-BE49-F238E27FC236}">
                <a16:creationId xmlns:a16="http://schemas.microsoft.com/office/drawing/2014/main" id="{106476D7-2D60-294C-D1F2-9BC91D291688}"/>
              </a:ext>
            </a:extLst>
          </p:cNvPr>
          <p:cNvGrpSpPr/>
          <p:nvPr/>
        </p:nvGrpSpPr>
        <p:grpSpPr>
          <a:xfrm>
            <a:off x="4210046" y="1485737"/>
            <a:ext cx="3162019" cy="8063457"/>
            <a:chOff x="886046" y="57028"/>
            <a:chExt cx="2569005" cy="800652"/>
          </a:xfrm>
        </p:grpSpPr>
        <p:sp>
          <p:nvSpPr>
            <p:cNvPr id="43" name="Freeform 4">
              <a:extLst>
                <a:ext uri="{FF2B5EF4-FFF2-40B4-BE49-F238E27FC236}">
                  <a16:creationId xmlns:a16="http://schemas.microsoft.com/office/drawing/2014/main" id="{5CD11A91-5D5D-36DE-5E40-BB874825903B}"/>
                </a:ext>
              </a:extLst>
            </p:cNvPr>
            <p:cNvSpPr/>
            <p:nvPr/>
          </p:nvSpPr>
          <p:spPr>
            <a:xfrm>
              <a:off x="886046" y="57028"/>
              <a:ext cx="2569005" cy="800652"/>
            </a:xfrm>
            <a:custGeom>
              <a:avLst/>
              <a:gdLst/>
              <a:ahLst/>
              <a:cxnLst/>
              <a:rect l="l" t="t" r="r" b="b"/>
              <a:pathLst>
                <a:path w="2569005" h="800652">
                  <a:moveTo>
                    <a:pt x="0" y="0"/>
                  </a:moveTo>
                  <a:lnTo>
                    <a:pt x="2569005" y="0"/>
                  </a:lnTo>
                  <a:lnTo>
                    <a:pt x="2569005" y="800652"/>
                  </a:lnTo>
                  <a:lnTo>
                    <a:pt x="0" y="800652"/>
                  </a:lnTo>
                  <a:close/>
                </a:path>
              </a:pathLst>
            </a:custGeom>
            <a:solidFill>
              <a:srgbClr val="F4E1C6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extBox 2">
            <a:extLst>
              <a:ext uri="{FF2B5EF4-FFF2-40B4-BE49-F238E27FC236}">
                <a16:creationId xmlns:a16="http://schemas.microsoft.com/office/drawing/2014/main" id="{43D149E8-FBFF-D626-83DA-8256D46864DB}"/>
              </a:ext>
            </a:extLst>
          </p:cNvPr>
          <p:cNvSpPr txBox="1"/>
          <p:nvPr/>
        </p:nvSpPr>
        <p:spPr>
          <a:xfrm>
            <a:off x="1151923" y="26181"/>
            <a:ext cx="5233295" cy="8309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539"/>
              </a:lnSpc>
              <a:spcBef>
                <a:spcPct val="0"/>
              </a:spcBef>
            </a:pPr>
            <a:r>
              <a:rPr lang="en-US" sz="3600">
                <a:solidFill>
                  <a:srgbClr val="7030A0"/>
                </a:solidFill>
                <a:latin typeface="Cinematografica ExtraBold"/>
              </a:rPr>
              <a:t>St John Vianney Catholic Primary</a:t>
            </a:r>
          </a:p>
        </p:txBody>
      </p:sp>
      <p:sp>
        <p:nvSpPr>
          <p:cNvPr id="10" name="AutoShape 10">
            <a:extLst>
              <a:ext uri="{FF2B5EF4-FFF2-40B4-BE49-F238E27FC236}">
                <a16:creationId xmlns:a16="http://schemas.microsoft.com/office/drawing/2014/main" id="{92E4A320-5D64-F033-7186-AD0235612DA8}"/>
              </a:ext>
            </a:extLst>
          </p:cNvPr>
          <p:cNvSpPr/>
          <p:nvPr/>
        </p:nvSpPr>
        <p:spPr>
          <a:xfrm>
            <a:off x="161761" y="698500"/>
            <a:ext cx="99809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3" name="AutoShape 13">
            <a:extLst>
              <a:ext uri="{FF2B5EF4-FFF2-40B4-BE49-F238E27FC236}">
                <a16:creationId xmlns:a16="http://schemas.microsoft.com/office/drawing/2014/main" id="{64FC7C9E-C895-E8CB-786C-9293B8E08977}"/>
              </a:ext>
            </a:extLst>
          </p:cNvPr>
          <p:cNvSpPr/>
          <p:nvPr/>
        </p:nvSpPr>
        <p:spPr>
          <a:xfrm rot="10799999">
            <a:off x="129897" y="9661573"/>
            <a:ext cx="7285809" cy="24989"/>
          </a:xfrm>
          <a:prstGeom prst="line">
            <a:avLst/>
          </a:prstGeom>
          <a:ln w="38100" cap="rnd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25" name="TextBox 25">
            <a:extLst>
              <a:ext uri="{FF2B5EF4-FFF2-40B4-BE49-F238E27FC236}">
                <a16:creationId xmlns:a16="http://schemas.microsoft.com/office/drawing/2014/main" id="{E34E77C3-3956-CF0E-5F56-1AF322D67705}"/>
              </a:ext>
            </a:extLst>
          </p:cNvPr>
          <p:cNvSpPr txBox="1"/>
          <p:nvPr/>
        </p:nvSpPr>
        <p:spPr>
          <a:xfrm>
            <a:off x="135902" y="9721699"/>
            <a:ext cx="2881618" cy="7386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GB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 John Vianney Catholic Primary School </a:t>
            </a:r>
          </a:p>
          <a:p>
            <a:r>
              <a:rPr lang="en-GB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Mount Nod Way</a:t>
            </a:r>
          </a:p>
          <a:p>
            <a:r>
              <a:rPr lang="en-GB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Coventry</a:t>
            </a:r>
          </a:p>
          <a:p>
            <a:r>
              <a:rPr lang="en-GB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CV5 7GX          </a:t>
            </a:r>
          </a:p>
        </p:txBody>
      </p:sp>
      <p:sp>
        <p:nvSpPr>
          <p:cNvPr id="26" name="TextBox 26">
            <a:extLst>
              <a:ext uri="{FF2B5EF4-FFF2-40B4-BE49-F238E27FC236}">
                <a16:creationId xmlns:a16="http://schemas.microsoft.com/office/drawing/2014/main" id="{2E2FF5CF-C346-3F21-FD18-AFB0E2112E9B}"/>
              </a:ext>
            </a:extLst>
          </p:cNvPr>
          <p:cNvSpPr txBox="1"/>
          <p:nvPr/>
        </p:nvSpPr>
        <p:spPr>
          <a:xfrm>
            <a:off x="4258137" y="1362762"/>
            <a:ext cx="3065833" cy="255454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2800" dirty="0">
                <a:solidFill>
                  <a:srgbClr val="7030A0"/>
                </a:solidFill>
                <a:latin typeface="Cinematografica ExtraBold"/>
                <a:cs typeface="Arial"/>
              </a:rPr>
              <a:t>Future Dates </a:t>
            </a:r>
          </a:p>
          <a:p>
            <a:endParaRPr lang="en-GB" sz="1500" dirty="0"/>
          </a:p>
          <a:p>
            <a:r>
              <a:rPr lang="en-GB" sz="1400" b="1" dirty="0"/>
              <a:t>29</a:t>
            </a:r>
            <a:r>
              <a:rPr lang="en-GB" sz="1400" b="1" baseline="30000" dirty="0"/>
              <a:t>th</a:t>
            </a:r>
            <a:r>
              <a:rPr lang="en-GB" sz="1400" b="1" dirty="0"/>
              <a:t> Sept </a:t>
            </a:r>
            <a:r>
              <a:rPr lang="en-GB" sz="1400" dirty="0"/>
              <a:t>– Y2 Maths Workshop – 9am</a:t>
            </a:r>
          </a:p>
          <a:p>
            <a:r>
              <a:rPr lang="en-GB" sz="1400" b="1" dirty="0"/>
              <a:t>1</a:t>
            </a:r>
            <a:r>
              <a:rPr lang="en-GB" sz="1400" b="1" baseline="30000" dirty="0"/>
              <a:t>st</a:t>
            </a:r>
            <a:r>
              <a:rPr lang="en-GB" sz="1400" b="1" dirty="0"/>
              <a:t> Oct </a:t>
            </a:r>
            <a:r>
              <a:rPr lang="en-GB" sz="1400" dirty="0"/>
              <a:t>– Y1 Inspire Workshop – 9am</a:t>
            </a:r>
          </a:p>
          <a:p>
            <a:r>
              <a:rPr lang="en-GB" sz="1400" b="1" dirty="0"/>
              <a:t>2</a:t>
            </a:r>
            <a:r>
              <a:rPr lang="en-GB" sz="1400" b="1" baseline="30000" dirty="0"/>
              <a:t>nd</a:t>
            </a:r>
            <a:r>
              <a:rPr lang="en-GB" sz="1400" b="1" dirty="0"/>
              <a:t> Oct </a:t>
            </a:r>
            <a:r>
              <a:rPr lang="en-GB" sz="1400" dirty="0"/>
              <a:t>– Harvest Mass – 9am</a:t>
            </a:r>
          </a:p>
          <a:p>
            <a:r>
              <a:rPr lang="en-GB" sz="1400" b="1" dirty="0"/>
              <a:t>3</a:t>
            </a:r>
            <a:r>
              <a:rPr lang="en-GB" sz="1400" b="1" baseline="30000" dirty="0"/>
              <a:t>rd</a:t>
            </a:r>
            <a:r>
              <a:rPr lang="en-GB" sz="1400" b="1" dirty="0"/>
              <a:t> Oct </a:t>
            </a:r>
            <a:r>
              <a:rPr lang="en-GB" sz="1400" dirty="0"/>
              <a:t>– Y6 Commitment Mass/ R Welcome Mass</a:t>
            </a:r>
          </a:p>
          <a:p>
            <a:endParaRPr lang="en-GB" sz="1400" dirty="0"/>
          </a:p>
          <a:p>
            <a:pPr algn="ctr"/>
            <a:br>
              <a:rPr lang="en-GB" sz="1300" b="1" dirty="0"/>
            </a:br>
            <a:r>
              <a:rPr lang="en-GB" sz="1300" dirty="0">
                <a:latin typeface="Arial"/>
                <a:cs typeface="Arial"/>
              </a:rPr>
              <a:t>    </a:t>
            </a:r>
            <a:endParaRPr lang="en-GB" sz="700" b="1" u="sng" dirty="0">
              <a:solidFill>
                <a:srgbClr val="FF0000"/>
              </a:solidFill>
              <a:latin typeface="Arial"/>
              <a:cs typeface="Arial"/>
            </a:endParaRPr>
          </a:p>
          <a:p>
            <a:pPr algn="ctr"/>
            <a:endParaRPr lang="en-GB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AutoShape 10">
            <a:extLst>
              <a:ext uri="{FF2B5EF4-FFF2-40B4-BE49-F238E27FC236}">
                <a16:creationId xmlns:a16="http://schemas.microsoft.com/office/drawing/2014/main" id="{545FFA38-8D50-04F6-1E18-402EABEB4CC0}"/>
              </a:ext>
            </a:extLst>
          </p:cNvPr>
          <p:cNvSpPr/>
          <p:nvPr/>
        </p:nvSpPr>
        <p:spPr>
          <a:xfrm>
            <a:off x="6437758" y="698500"/>
            <a:ext cx="99809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pic>
        <p:nvPicPr>
          <p:cNvPr id="1029" name="Picture 5" descr="0e21577d-e775-4ec3-9b80-2b5ec394e85fMAC%20Logo%20_Square">
            <a:extLst>
              <a:ext uri="{FF2B5EF4-FFF2-40B4-BE49-F238E27FC236}">
                <a16:creationId xmlns:a16="http://schemas.microsoft.com/office/drawing/2014/main" id="{3C73C987-E557-DEBB-19EF-88F55A6DE4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3" r="7533"/>
          <a:stretch>
            <a:fillRect/>
          </a:stretch>
        </p:blipFill>
        <p:spPr bwMode="auto">
          <a:xfrm>
            <a:off x="6574298" y="317500"/>
            <a:ext cx="709152" cy="834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2F3C149B-1499-E19C-67A3-520B4827A6BA}"/>
              </a:ext>
            </a:extLst>
          </p:cNvPr>
          <p:cNvSpPr/>
          <p:nvPr/>
        </p:nvSpPr>
        <p:spPr>
          <a:xfrm>
            <a:off x="4775404" y="9725267"/>
            <a:ext cx="2369559" cy="15541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1200" u="sng" kern="14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Sjv_admin@hccmac.co.uk</a:t>
            </a:r>
            <a:endParaRPr lang="en-GB" sz="1200" u="sng" kern="140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GB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Twitter:  @sjohnvianney</a:t>
            </a:r>
          </a:p>
          <a:p>
            <a:r>
              <a:rPr lang="en-GB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Phone 02476 464088</a:t>
            </a:r>
          </a:p>
          <a:p>
            <a:r>
              <a:rPr lang="en-GB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Website: </a:t>
            </a:r>
            <a:r>
              <a:rPr lang="en-GB" sz="1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www.sjv.hccmac.co.uk</a:t>
            </a:r>
            <a:endParaRPr lang="en-GB" sz="120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>
              <a:lnSpc>
                <a:spcPct val="119000"/>
              </a:lnSpc>
              <a:spcAft>
                <a:spcPts val="600"/>
              </a:spcAft>
            </a:pPr>
            <a:endParaRPr lang="en-GB" sz="1200" kern="140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Box 16">
            <a:extLst>
              <a:ext uri="{FF2B5EF4-FFF2-40B4-BE49-F238E27FC236}">
                <a16:creationId xmlns:a16="http://schemas.microsoft.com/office/drawing/2014/main" id="{7308B664-E70D-FC72-856A-17EB1AB44A7F}"/>
              </a:ext>
            </a:extLst>
          </p:cNvPr>
          <p:cNvSpPr txBox="1"/>
          <p:nvPr/>
        </p:nvSpPr>
        <p:spPr>
          <a:xfrm>
            <a:off x="824776" y="1092617"/>
            <a:ext cx="6462016" cy="2508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117"/>
              </a:lnSpc>
              <a:spcBef>
                <a:spcPct val="0"/>
              </a:spcBef>
            </a:pPr>
            <a:r>
              <a:rPr lang="en-US" sz="1500" dirty="0">
                <a:solidFill>
                  <a:srgbClr val="000000"/>
                </a:solidFill>
                <a:latin typeface="IBM Plex Mono Italics"/>
              </a:rPr>
              <a:t>WEEKLY SCHOOL NEWSLETTER – </a:t>
            </a:r>
            <a:r>
              <a:rPr lang="en-US" sz="1500" dirty="0">
                <a:latin typeface="IBM Plex Mono Italics"/>
              </a:rPr>
              <a:t>Friday 18</a:t>
            </a:r>
            <a:r>
              <a:rPr lang="en-US" sz="1500" baseline="30000" dirty="0">
                <a:latin typeface="IBM Plex Mono Italics"/>
              </a:rPr>
              <a:t>th</a:t>
            </a:r>
            <a:r>
              <a:rPr lang="en-US" sz="1500" dirty="0">
                <a:latin typeface="IBM Plex Mono Italics"/>
              </a:rPr>
              <a:t> September 2026 </a:t>
            </a:r>
            <a:endParaRPr lang="en-US" sz="1512" dirty="0">
              <a:latin typeface="IBM Plex Mono Italics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5D56308-284A-3CEA-8088-A4FEB84A1AF1}"/>
              </a:ext>
            </a:extLst>
          </p:cNvPr>
          <p:cNvSpPr/>
          <p:nvPr/>
        </p:nvSpPr>
        <p:spPr>
          <a:xfrm>
            <a:off x="1015383" y="6401015"/>
            <a:ext cx="409677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B727959-5CD7-51A0-CD2E-14C6E1A2D063}"/>
              </a:ext>
            </a:extLst>
          </p:cNvPr>
          <p:cNvSpPr/>
          <p:nvPr/>
        </p:nvSpPr>
        <p:spPr>
          <a:xfrm>
            <a:off x="170715" y="1709990"/>
            <a:ext cx="3701621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sz="13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3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B4A8F88-D0BE-E855-66BF-DCBF8D9F1C88}"/>
              </a:ext>
            </a:extLst>
          </p:cNvPr>
          <p:cNvSpPr/>
          <p:nvPr/>
        </p:nvSpPr>
        <p:spPr>
          <a:xfrm>
            <a:off x="264105" y="1858083"/>
            <a:ext cx="3778250" cy="569387"/>
          </a:xfrm>
          <a:prstGeom prst="rect">
            <a:avLst/>
          </a:prstGeom>
        </p:spPr>
        <p:txBody>
          <a:bodyPr lIns="91440" tIns="45720" rIns="91440" bIns="45720" anchor="t">
            <a:spAutoFit/>
          </a:bodyPr>
          <a:lstStyle/>
          <a:p>
            <a:pPr algn="ctr"/>
            <a:endParaRPr lang="en-GB" sz="1300">
              <a:latin typeface="Arial"/>
              <a:cs typeface="Arial"/>
            </a:endParaRPr>
          </a:p>
          <a:p>
            <a:pPr algn="ctr"/>
            <a:endParaRPr lang="en-US">
              <a:cs typeface="Calibri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1C9C93-67BF-F1A8-5EC4-0D148435260E}"/>
              </a:ext>
            </a:extLst>
          </p:cNvPr>
          <p:cNvSpPr/>
          <p:nvPr/>
        </p:nvSpPr>
        <p:spPr>
          <a:xfrm>
            <a:off x="283705" y="1737571"/>
            <a:ext cx="3860156" cy="460126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endParaRPr lang="en-GB" sz="125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25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25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25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25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25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25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25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25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25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25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25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3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3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3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3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3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3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3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3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3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3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300">
              <a:latin typeface="Arial"/>
              <a:cs typeface="Arial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A499D43-E66A-DF6D-AE3A-34AFB8FFD9F7}"/>
              </a:ext>
            </a:extLst>
          </p:cNvPr>
          <p:cNvSpPr/>
          <p:nvPr/>
        </p:nvSpPr>
        <p:spPr>
          <a:xfrm>
            <a:off x="210132" y="8073851"/>
            <a:ext cx="3892776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3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7F43342-2DC9-F8AF-3FBC-E278A1E96C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13902" y="9962673"/>
            <a:ext cx="421948" cy="398139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8989E35C-4AD2-227A-7E95-D9EB3C76D89C}"/>
              </a:ext>
            </a:extLst>
          </p:cNvPr>
          <p:cNvSpPr/>
          <p:nvPr/>
        </p:nvSpPr>
        <p:spPr>
          <a:xfrm>
            <a:off x="138813" y="7165511"/>
            <a:ext cx="1988242" cy="284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50" dirty="0">
                <a:latin typeface="Arial"/>
                <a:cs typeface="Arial"/>
              </a:rPr>
              <a:t>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916641-E8F9-3ED8-0356-E637D817E3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0538" y="312774"/>
            <a:ext cx="830546" cy="830546"/>
          </a:xfrm>
          <a:prstGeom prst="rect">
            <a:avLst/>
          </a:prstGeom>
        </p:spPr>
      </p:pic>
      <p:sp>
        <p:nvSpPr>
          <p:cNvPr id="15" name="AutoShape 2">
            <a:extLst>
              <a:ext uri="{FF2B5EF4-FFF2-40B4-BE49-F238E27FC236}">
                <a16:creationId xmlns:a16="http://schemas.microsoft.com/office/drawing/2014/main" id="{1C664F55-C09F-673B-57A5-FC67094E617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625850" y="51943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63028DB-AB67-6826-F5CE-1857829D502A}"/>
              </a:ext>
            </a:extLst>
          </p:cNvPr>
          <p:cNvSpPr txBox="1"/>
          <p:nvPr/>
        </p:nvSpPr>
        <p:spPr>
          <a:xfrm>
            <a:off x="3778250" y="3350358"/>
            <a:ext cx="383133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>
                <a:solidFill>
                  <a:srgbClr val="33377E"/>
                </a:solidFill>
                <a:latin typeface="Cinematografica ExtraBold"/>
                <a:cs typeface="Arial" panose="020B0604020202020204" pitchFamily="34" charset="0"/>
              </a:rPr>
              <a:t>Our Mission This Week</a:t>
            </a:r>
            <a:endParaRPr lang="en-GB" sz="3200" dirty="0">
              <a:solidFill>
                <a:srgbClr val="33377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0655E91B-B414-9D79-95FE-508D8A559D8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58137" y="4040282"/>
            <a:ext cx="1551862" cy="531407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53EF47C4-C3C2-405E-48A0-A536990579F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6184" y="4077415"/>
            <a:ext cx="1456262" cy="2451103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0D068DBA-026F-1D58-4D08-A47B800B5AC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5539" y="6773951"/>
            <a:ext cx="1499079" cy="2556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9272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1C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4FE1F30-3482-0EAB-4BEF-C1EB687956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556500" cy="1116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83CB288-BEF0-F275-CF36-329D75E86FD2}"/>
              </a:ext>
            </a:extLst>
          </p:cNvPr>
          <p:cNvSpPr txBox="1"/>
          <p:nvPr/>
        </p:nvSpPr>
        <p:spPr>
          <a:xfrm>
            <a:off x="-478301" y="3130008"/>
            <a:ext cx="741582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600" b="0" i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 </a:t>
            </a:r>
            <a:endParaRPr lang="en-GB" sz="1600"/>
          </a:p>
        </p:txBody>
      </p:sp>
      <p:pic>
        <p:nvPicPr>
          <p:cNvPr id="3" name="Picture 2" descr="Everything you want to know about open-book exams| THE Campus Learn, Share, Connect">
            <a:extLst>
              <a:ext uri="{FF2B5EF4-FFF2-40B4-BE49-F238E27FC236}">
                <a16:creationId xmlns:a16="http://schemas.microsoft.com/office/drawing/2014/main" id="{C67BDAEA-EA70-6B6A-F1ED-55596BBB1D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133" y="1714044"/>
            <a:ext cx="2698841" cy="20160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137F004-25C2-CB35-7A7A-F5821875A81E}"/>
              </a:ext>
            </a:extLst>
          </p:cNvPr>
          <p:cNvSpPr txBox="1"/>
          <p:nvPr/>
        </p:nvSpPr>
        <p:spPr>
          <a:xfrm>
            <a:off x="494271" y="4308171"/>
            <a:ext cx="662422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b="0" i="0" dirty="0">
                <a:solidFill>
                  <a:schemeClr val="tx1"/>
                </a:solidFill>
                <a:effectLst/>
                <a:latin typeface="+mn-lt"/>
              </a:rPr>
              <a:t>Thank you to all the parents that joined us this week for Year 5 Inspire workshop on creation. We learnt about God’s creation and made clay animals. </a:t>
            </a:r>
            <a:endParaRPr lang="en-GB" dirty="0"/>
          </a:p>
        </p:txBody>
      </p:sp>
      <p:pic>
        <p:nvPicPr>
          <p:cNvPr id="16" name="Picture 15" descr="The Holy Cross Catholic MAC | Coventry">
            <a:extLst>
              <a:ext uri="{FF2B5EF4-FFF2-40B4-BE49-F238E27FC236}">
                <a16:creationId xmlns:a16="http://schemas.microsoft.com/office/drawing/2014/main" id="{5E6A9267-60F9-D28D-ADE7-6A709335BD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4648" y="5715331"/>
            <a:ext cx="1571625" cy="157162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B356ED3E-BFB4-7BD1-0A22-DF9BA0333F92}"/>
              </a:ext>
            </a:extLst>
          </p:cNvPr>
          <p:cNvSpPr txBox="1"/>
          <p:nvPr/>
        </p:nvSpPr>
        <p:spPr>
          <a:xfrm>
            <a:off x="3304952" y="1429382"/>
            <a:ext cx="378636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b="0" i="0" dirty="0">
                <a:solidFill>
                  <a:schemeClr val="tx1"/>
                </a:solidFill>
                <a:effectLst/>
                <a:latin typeface="+mn-lt"/>
              </a:rPr>
              <a:t>Years 3, 4 and 5 have all had visits to </a:t>
            </a:r>
            <a:r>
              <a:rPr lang="en-GB" sz="1800" b="0" i="0" dirty="0" err="1">
                <a:solidFill>
                  <a:schemeClr val="tx1"/>
                </a:solidFill>
                <a:effectLst/>
                <a:latin typeface="+mn-lt"/>
              </a:rPr>
              <a:t>Allesley</a:t>
            </a:r>
            <a:r>
              <a:rPr lang="en-GB" sz="1800" b="0" i="0" dirty="0">
                <a:solidFill>
                  <a:schemeClr val="tx1"/>
                </a:solidFill>
                <a:effectLst/>
                <a:latin typeface="+mn-lt"/>
              </a:rPr>
              <a:t> Library and the librarians have reported back about their exemplary behaviour and enjoyment of the books.</a:t>
            </a:r>
          </a:p>
          <a:p>
            <a:endParaRPr lang="en-GB" dirty="0"/>
          </a:p>
          <a:p>
            <a:pPr algn="ctr"/>
            <a:r>
              <a:rPr lang="en-GB" sz="1800" b="0" i="0" dirty="0">
                <a:solidFill>
                  <a:schemeClr val="tx1"/>
                </a:solidFill>
                <a:effectLst/>
                <a:latin typeface="+mn-lt"/>
              </a:rPr>
              <a:t> We hope that the children will continue to use the library and borrow books to extend their love of learning</a:t>
            </a:r>
            <a:endParaRPr lang="en-GB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ABF9EB7-64F5-1A93-BC4F-83F6761F3221}"/>
              </a:ext>
            </a:extLst>
          </p:cNvPr>
          <p:cNvSpPr txBox="1"/>
          <p:nvPr/>
        </p:nvSpPr>
        <p:spPr>
          <a:xfrm>
            <a:off x="267407" y="5783570"/>
            <a:ext cx="516176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b="0" i="0" dirty="0">
                <a:solidFill>
                  <a:schemeClr val="tx1"/>
                </a:solidFill>
                <a:effectLst/>
                <a:latin typeface="+mn-lt"/>
              </a:rPr>
              <a:t>On Monday 14</a:t>
            </a:r>
            <a:r>
              <a:rPr lang="en-GB" sz="1800" b="0" i="0" baseline="30000" dirty="0">
                <a:solidFill>
                  <a:schemeClr val="tx1"/>
                </a:solidFill>
                <a:effectLst/>
                <a:latin typeface="+mn-lt"/>
              </a:rPr>
              <a:t>th</a:t>
            </a:r>
            <a:r>
              <a:rPr lang="en-GB" sz="1800" b="0" i="0" dirty="0">
                <a:solidFill>
                  <a:schemeClr val="tx1"/>
                </a:solidFill>
                <a:effectLst/>
                <a:latin typeface="+mn-lt"/>
              </a:rPr>
              <a:t> September we celebrated the Holy Cross Feast Day and St John Vianney’s feast day (although that is usually 4</a:t>
            </a:r>
            <a:r>
              <a:rPr lang="en-GB" sz="1800" b="0" i="0" baseline="30000" dirty="0">
                <a:solidFill>
                  <a:schemeClr val="tx1"/>
                </a:solidFill>
                <a:effectLst/>
                <a:latin typeface="+mn-lt"/>
              </a:rPr>
              <a:t>th</a:t>
            </a:r>
            <a:r>
              <a:rPr lang="en-GB" sz="1800" b="0" i="0" dirty="0">
                <a:solidFill>
                  <a:schemeClr val="tx1"/>
                </a:solidFill>
                <a:effectLst/>
                <a:latin typeface="+mn-lt"/>
              </a:rPr>
              <a:t> August, but we are never in school). The children learnt about the importance of our patron Saint and the love that is embodied in the Cross of Jesus. </a:t>
            </a:r>
            <a:endParaRPr lang="en-GB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D327511-680B-6095-C180-85E0D06226C7}"/>
              </a:ext>
            </a:extLst>
          </p:cNvPr>
          <p:cNvSpPr txBox="1"/>
          <p:nvPr/>
        </p:nvSpPr>
        <p:spPr>
          <a:xfrm>
            <a:off x="3047974" y="7839025"/>
            <a:ext cx="401632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Aft>
                <a:spcPts val="800"/>
              </a:spcAft>
              <a:buNone/>
            </a:pPr>
            <a:r>
              <a:rPr lang="en-GB" sz="1800" b="1" u="sng" kern="1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Next week</a:t>
            </a:r>
            <a:endParaRPr lang="en-GB" sz="1100" b="1" u="sng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9579702-59DE-9450-20F5-2548BDAD57B0}"/>
              </a:ext>
            </a:extLst>
          </p:cNvPr>
          <p:cNvSpPr txBox="1"/>
          <p:nvPr/>
        </p:nvSpPr>
        <p:spPr>
          <a:xfrm>
            <a:off x="1435026" y="8042251"/>
            <a:ext cx="7048866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0" algn="ctr">
              <a:buNone/>
            </a:pPr>
            <a:endParaRPr lang="en-GB" b="0" i="0" dirty="0">
              <a:solidFill>
                <a:schemeClr val="tx1"/>
              </a:solidFill>
              <a:effectLst/>
              <a:latin typeface="+mn-lt"/>
            </a:endParaRPr>
          </a:p>
          <a:p>
            <a:pPr indent="0" algn="ctr">
              <a:buNone/>
            </a:pPr>
            <a:r>
              <a:rPr lang="en-GB" b="0" i="0" dirty="0">
                <a:solidFill>
                  <a:schemeClr val="tx1"/>
                </a:solidFill>
                <a:effectLst/>
                <a:latin typeface="+mn-lt"/>
              </a:rPr>
              <a:t>21</a:t>
            </a:r>
            <a:r>
              <a:rPr lang="en-GB" b="0" i="0" baseline="30000" dirty="0">
                <a:solidFill>
                  <a:schemeClr val="tx1"/>
                </a:solidFill>
                <a:effectLst/>
                <a:latin typeface="+mn-lt"/>
              </a:rPr>
              <a:t>st</a:t>
            </a:r>
            <a:r>
              <a:rPr lang="en-GB" b="0" i="0" dirty="0">
                <a:solidFill>
                  <a:schemeClr val="tx1"/>
                </a:solidFill>
                <a:effectLst/>
                <a:latin typeface="+mn-lt"/>
              </a:rPr>
              <a:t> September - Year 6 Library visit</a:t>
            </a:r>
          </a:p>
          <a:p>
            <a:pPr indent="0" algn="ctr">
              <a:buNone/>
            </a:pPr>
            <a:r>
              <a:rPr lang="en-GB" b="0" i="0" dirty="0">
                <a:solidFill>
                  <a:schemeClr val="tx1"/>
                </a:solidFill>
                <a:effectLst/>
                <a:latin typeface="+mn-lt"/>
              </a:rPr>
              <a:t>We are having a visit from Father Hudson Caritas</a:t>
            </a:r>
          </a:p>
          <a:p>
            <a:pPr indent="0" algn="ctr">
              <a:buNone/>
            </a:pPr>
            <a:r>
              <a:rPr lang="en-GB" b="0" i="0" dirty="0">
                <a:solidFill>
                  <a:schemeClr val="tx1"/>
                </a:solidFill>
                <a:effectLst/>
                <a:latin typeface="+mn-lt"/>
              </a:rPr>
              <a:t>23</a:t>
            </a:r>
            <a:r>
              <a:rPr lang="en-GB" b="0" i="0" baseline="30000" dirty="0">
                <a:solidFill>
                  <a:schemeClr val="tx1"/>
                </a:solidFill>
                <a:effectLst/>
                <a:latin typeface="+mn-lt"/>
              </a:rPr>
              <a:t>rd</a:t>
            </a:r>
            <a:r>
              <a:rPr lang="en-GB" b="0" i="0" dirty="0">
                <a:solidFill>
                  <a:schemeClr val="tx1"/>
                </a:solidFill>
                <a:effectLst/>
                <a:latin typeface="+mn-lt"/>
              </a:rPr>
              <a:t> September – Year 6 Reading Café</a:t>
            </a:r>
          </a:p>
          <a:p>
            <a:pPr indent="0" algn="ctr">
              <a:buNone/>
            </a:pPr>
            <a:r>
              <a:rPr lang="en-GB" b="0" i="0" dirty="0">
                <a:solidFill>
                  <a:schemeClr val="tx1"/>
                </a:solidFill>
                <a:effectLst/>
                <a:latin typeface="+mn-lt"/>
              </a:rPr>
              <a:t>24th September Bishop Ullathorne Open Evening</a:t>
            </a:r>
          </a:p>
          <a:p>
            <a:pPr indent="0" algn="ctr">
              <a:buNone/>
            </a:pPr>
            <a:r>
              <a:rPr lang="en-GB" b="0" i="0" dirty="0">
                <a:solidFill>
                  <a:schemeClr val="tx1"/>
                </a:solidFill>
                <a:effectLst/>
                <a:latin typeface="+mn-lt"/>
              </a:rPr>
              <a:t>25th September Non uniform Day – Donations of Food</a:t>
            </a:r>
          </a:p>
          <a:p>
            <a:pPr indent="0" algn="ctr">
              <a:buNone/>
            </a:pPr>
            <a:r>
              <a:rPr lang="en-GB" b="0" i="0" dirty="0">
                <a:solidFill>
                  <a:schemeClr val="tx1"/>
                </a:solidFill>
                <a:effectLst/>
                <a:latin typeface="+mn-lt"/>
              </a:rPr>
              <a:t>25</a:t>
            </a:r>
            <a:r>
              <a:rPr lang="en-GB" b="0" i="0" baseline="30000" dirty="0">
                <a:solidFill>
                  <a:schemeClr val="tx1"/>
                </a:solidFill>
                <a:effectLst/>
                <a:latin typeface="+mn-lt"/>
              </a:rPr>
              <a:t>th</a:t>
            </a:r>
            <a:r>
              <a:rPr lang="en-GB" b="0" i="0" dirty="0">
                <a:solidFill>
                  <a:schemeClr val="tx1"/>
                </a:solidFill>
                <a:effectLst/>
                <a:latin typeface="+mn-lt"/>
              </a:rPr>
              <a:t> September - Reception Welcome assembly</a:t>
            </a:r>
            <a:endParaRPr lang="en-GB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  <p:pic>
        <p:nvPicPr>
          <p:cNvPr id="29" name="Picture 28" descr="Although it's the summer ☀️ we are starting to think about harvest festival and our annual effort to collect tins for Foleshill Community Centre social supermarket ❤️ We will gratefully receive any">
            <a:extLst>
              <a:ext uri="{FF2B5EF4-FFF2-40B4-BE49-F238E27FC236}">
                <a16:creationId xmlns:a16="http://schemas.microsoft.com/office/drawing/2014/main" id="{3D3D1FAD-5A88-C781-F70D-78F6FF873AA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562" y="7981511"/>
            <a:ext cx="1666751" cy="2052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15870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1C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604C5-8CD8-CFC7-F4AE-5E3960FF6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80DE86-FB05-F915-E06A-392DCD5A6B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6998" y="0"/>
            <a:ext cx="7603498" cy="13320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B5FEF8D-E225-48A4-4293-C458DF238358}"/>
              </a:ext>
            </a:extLst>
          </p:cNvPr>
          <p:cNvSpPr txBox="1"/>
          <p:nvPr/>
        </p:nvSpPr>
        <p:spPr>
          <a:xfrm>
            <a:off x="444184" y="8549468"/>
            <a:ext cx="6938896" cy="3760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  <a:endParaRPr lang="en-GB" sz="1600" kern="10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6985A455-2E73-0D48-C64C-FF6E61FC4C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0247559"/>
              </p:ext>
            </p:extLst>
          </p:nvPr>
        </p:nvGraphicFramePr>
        <p:xfrm>
          <a:off x="325320" y="7370307"/>
          <a:ext cx="6905860" cy="28419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6465">
                  <a:extLst>
                    <a:ext uri="{9D8B030D-6E8A-4147-A177-3AD203B41FA5}">
                      <a16:colId xmlns:a16="http://schemas.microsoft.com/office/drawing/2014/main" val="1237351887"/>
                    </a:ext>
                  </a:extLst>
                </a:gridCol>
                <a:gridCol w="1726465">
                  <a:extLst>
                    <a:ext uri="{9D8B030D-6E8A-4147-A177-3AD203B41FA5}">
                      <a16:colId xmlns:a16="http://schemas.microsoft.com/office/drawing/2014/main" val="3197966311"/>
                    </a:ext>
                  </a:extLst>
                </a:gridCol>
                <a:gridCol w="1726465">
                  <a:extLst>
                    <a:ext uri="{9D8B030D-6E8A-4147-A177-3AD203B41FA5}">
                      <a16:colId xmlns:a16="http://schemas.microsoft.com/office/drawing/2014/main" val="3608340591"/>
                    </a:ext>
                  </a:extLst>
                </a:gridCol>
                <a:gridCol w="1726465">
                  <a:extLst>
                    <a:ext uri="{9D8B030D-6E8A-4147-A177-3AD203B41FA5}">
                      <a16:colId xmlns:a16="http://schemas.microsoft.com/office/drawing/2014/main" val="3382912999"/>
                    </a:ext>
                  </a:extLst>
                </a:gridCol>
              </a:tblGrid>
              <a:tr h="484088">
                <a:tc gridSpan="2">
                  <a:txBody>
                    <a:bodyPr/>
                    <a:lstStyle/>
                    <a:p>
                      <a:pPr algn="ctr"/>
                      <a:r>
                        <a:rPr lang="en-GB">
                          <a:solidFill>
                            <a:schemeClr val="tx1"/>
                          </a:solidFill>
                        </a:rPr>
                        <a:t>EYFS and KS1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>
                          <a:solidFill>
                            <a:schemeClr val="tx1"/>
                          </a:solidFill>
                        </a:rPr>
                        <a:t>KS2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5201106"/>
                  </a:ext>
                </a:extLst>
              </a:tr>
              <a:tr h="831260">
                <a:tc>
                  <a:txBody>
                    <a:bodyPr/>
                    <a:lstStyle/>
                    <a:p>
                      <a:r>
                        <a:rPr lang="en-GB"/>
                        <a:t>Class Name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Weekly Attendance</a:t>
                      </a:r>
                    </a:p>
                    <a:p>
                      <a:endParaRPr lang="en-GB" sz="110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Class  Name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/>
                        <a:t>Weekly Attendance</a:t>
                      </a:r>
                      <a:endParaRPr lang="en-GB" sz="110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3786079"/>
                  </a:ext>
                </a:extLst>
              </a:tr>
              <a:tr h="381648">
                <a:tc>
                  <a:txBody>
                    <a:bodyPr/>
                    <a:lstStyle/>
                    <a:p>
                      <a:r>
                        <a:rPr lang="en-GB"/>
                        <a:t>Nursery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91.96%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100%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7354371"/>
                  </a:ext>
                </a:extLst>
              </a:tr>
              <a:tr h="381648">
                <a:tc>
                  <a:txBody>
                    <a:bodyPr/>
                    <a:lstStyle/>
                    <a:p>
                      <a:r>
                        <a:rPr lang="en-GB"/>
                        <a:t>Reception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93.70%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Year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95.19%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8069284"/>
                  </a:ext>
                </a:extLst>
              </a:tr>
              <a:tr h="381648">
                <a:tc>
                  <a:txBody>
                    <a:bodyPr/>
                    <a:lstStyle/>
                    <a:p>
                      <a:r>
                        <a:rPr lang="en-GB"/>
                        <a:t>Year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97.78%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Year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97.49%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1419560"/>
                  </a:ext>
                </a:extLst>
              </a:tr>
              <a:tr h="381648">
                <a:tc>
                  <a:txBody>
                    <a:bodyPr/>
                    <a:lstStyle/>
                    <a:p>
                      <a:r>
                        <a:rPr lang="en-GB"/>
                        <a:t>Year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98.15%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Year 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98.89%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2967346"/>
                  </a:ext>
                </a:extLst>
              </a:tr>
            </a:tbl>
          </a:graphicData>
        </a:graphic>
      </p:graphicFrame>
      <p:pic>
        <p:nvPicPr>
          <p:cNvPr id="34" name="Picture 33">
            <a:extLst>
              <a:ext uri="{FF2B5EF4-FFF2-40B4-BE49-F238E27FC236}">
                <a16:creationId xmlns:a16="http://schemas.microsoft.com/office/drawing/2014/main" id="{85CCB378-F581-B31D-1241-FE6534CDFAA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210" t="16644" r="15058" b="13146"/>
          <a:stretch/>
        </p:blipFill>
        <p:spPr>
          <a:xfrm>
            <a:off x="6533710" y="8551220"/>
            <a:ext cx="546273" cy="5839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753A2E1-617D-33D0-9B19-DF708112397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210" t="16644" r="15058" b="13146"/>
          <a:stretch/>
        </p:blipFill>
        <p:spPr>
          <a:xfrm>
            <a:off x="6613538" y="9739846"/>
            <a:ext cx="546273" cy="5839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064B78F-7380-6B4D-450A-B93128D5FF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210" t="16644" r="15058" b="13146"/>
          <a:stretch/>
        </p:blipFill>
        <p:spPr>
          <a:xfrm>
            <a:off x="6603505" y="8989148"/>
            <a:ext cx="546273" cy="5839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1039342-00F9-12A0-D8D7-899E99BB467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210" t="16644" r="15058" b="13146"/>
          <a:stretch/>
        </p:blipFill>
        <p:spPr>
          <a:xfrm>
            <a:off x="3067855" y="9371318"/>
            <a:ext cx="546273" cy="5839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D56FE7E-4DA2-6003-B0A1-7FD376DE1462}"/>
              </a:ext>
            </a:extLst>
          </p:cNvPr>
          <p:cNvSpPr txBox="1"/>
          <p:nvPr/>
        </p:nvSpPr>
        <p:spPr>
          <a:xfrm>
            <a:off x="1560191" y="6309400"/>
            <a:ext cx="43891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>
                <a:solidFill>
                  <a:srgbClr val="7030A0"/>
                </a:solidFill>
                <a:latin typeface="Cinematografica ExtraBold"/>
              </a:rPr>
              <a:t>Attendance  SJV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9C798D0-DAB5-1D79-C2FF-D7E243BE37C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210" t="16644" r="15058" b="13146"/>
          <a:stretch/>
        </p:blipFill>
        <p:spPr>
          <a:xfrm>
            <a:off x="3067856" y="8984986"/>
            <a:ext cx="546273" cy="5839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5B7D20C-6846-FB42-A5C6-C136B456450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210" t="16644" r="15058" b="13146"/>
          <a:stretch/>
        </p:blipFill>
        <p:spPr>
          <a:xfrm>
            <a:off x="3067855" y="9795945"/>
            <a:ext cx="546273" cy="5839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A3166FC-B031-C02A-E47D-5B0E4502526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210" t="16644" r="15058" b="13146"/>
          <a:stretch/>
        </p:blipFill>
        <p:spPr>
          <a:xfrm>
            <a:off x="6603505" y="9344715"/>
            <a:ext cx="546273" cy="5839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46A2662-7334-2974-3F4B-B1FAAF1FC1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0680117"/>
              </p:ext>
            </p:extLst>
          </p:nvPr>
        </p:nvGraphicFramePr>
        <p:xfrm>
          <a:off x="609324" y="1963934"/>
          <a:ext cx="6337851" cy="404066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212025">
                  <a:extLst>
                    <a:ext uri="{9D8B030D-6E8A-4147-A177-3AD203B41FA5}">
                      <a16:colId xmlns:a16="http://schemas.microsoft.com/office/drawing/2014/main" val="1212835983"/>
                    </a:ext>
                  </a:extLst>
                </a:gridCol>
                <a:gridCol w="4125826">
                  <a:extLst>
                    <a:ext uri="{9D8B030D-6E8A-4147-A177-3AD203B41FA5}">
                      <a16:colId xmlns:a16="http://schemas.microsoft.com/office/drawing/2014/main" val="1235904907"/>
                    </a:ext>
                  </a:extLst>
                </a:gridCol>
              </a:tblGrid>
              <a:tr h="474506"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Well done to the Stars of the week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7013953"/>
                  </a:ext>
                </a:extLst>
              </a:tr>
              <a:tr h="381174"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Book Antiqua" panose="02040602050305030304" pitchFamily="18" charset="0"/>
                          <a:cs typeface="Arial" panose="020B0604020202020204" pitchFamily="34" charset="0"/>
                        </a:rPr>
                        <a:t>Nursery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  <a:latin typeface="Book Antiqua" panose="02040602050305030304" pitchFamily="18" charset="0"/>
                          <a:cs typeface="Arial" panose="020B0604020202020204" pitchFamily="34" charset="0"/>
                        </a:rPr>
                        <a:t>Whole Class</a:t>
                      </a:r>
                      <a:endParaRPr lang="en-GB" sz="2000" b="1" kern="1200" dirty="0">
                        <a:solidFill>
                          <a:schemeClr val="dk1"/>
                        </a:solidFill>
                        <a:effectLst/>
                        <a:latin typeface="Book Antiqua" panose="02040602050305030304" pitchFamily="18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6860134"/>
                  </a:ext>
                </a:extLst>
              </a:tr>
              <a:tr h="381174">
                <a:tc>
                  <a:txBody>
                    <a:bodyPr/>
                    <a:lstStyle/>
                    <a:p>
                      <a:r>
                        <a:rPr lang="en-GB" sz="2000" b="1">
                          <a:latin typeface="Book Antiqua" panose="02040602050305030304" pitchFamily="18" charset="0"/>
                          <a:cs typeface="Arial" panose="020B0604020202020204" pitchFamily="34" charset="0"/>
                        </a:rPr>
                        <a:t>Reception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  <a:latin typeface="Book Antiqua" panose="02040602050305030304" pitchFamily="18" charset="0"/>
                          <a:cs typeface="Arial" panose="020B0604020202020204" pitchFamily="34" charset="0"/>
                        </a:rPr>
                        <a:t>Sammy &amp; Charlotte</a:t>
                      </a:r>
                      <a:endParaRPr lang="en-GB" sz="2000" b="1" kern="1200" dirty="0">
                        <a:solidFill>
                          <a:schemeClr val="dk1"/>
                        </a:solidFill>
                        <a:effectLst/>
                        <a:latin typeface="Book Antiqua" panose="02040602050305030304" pitchFamily="18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0621372"/>
                  </a:ext>
                </a:extLst>
              </a:tr>
              <a:tr h="381174">
                <a:tc>
                  <a:txBody>
                    <a:bodyPr/>
                    <a:lstStyle/>
                    <a:p>
                      <a:r>
                        <a:rPr lang="en-GB" sz="2000" b="1">
                          <a:latin typeface="Book Antiqua" panose="02040602050305030304" pitchFamily="18" charset="0"/>
                          <a:cs typeface="Arial" panose="020B0604020202020204" pitchFamily="34" charset="0"/>
                        </a:rPr>
                        <a:t>Year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2000" b="1" kern="1200" dirty="0">
                          <a:solidFill>
                            <a:schemeClr val="dk1"/>
                          </a:solidFill>
                          <a:effectLst/>
                          <a:latin typeface="Book Antiqua" panose="02040602050305030304" pitchFamily="18" charset="0"/>
                          <a:cs typeface="Arial" panose="020B0604020202020204" pitchFamily="34" charset="0"/>
                        </a:rPr>
                        <a:t>Ivy &amp; Theo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856240"/>
                  </a:ext>
                </a:extLst>
              </a:tr>
              <a:tr h="381174">
                <a:tc>
                  <a:txBody>
                    <a:bodyPr/>
                    <a:lstStyle/>
                    <a:p>
                      <a:r>
                        <a:rPr lang="en-GB" sz="2000" b="1">
                          <a:latin typeface="Book Antiqua" panose="02040602050305030304" pitchFamily="18" charset="0"/>
                          <a:cs typeface="Arial" panose="020B0604020202020204" pitchFamily="34" charset="0"/>
                        </a:rPr>
                        <a:t>Year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cs typeface="Arial" panose="020B0604020202020204" pitchFamily="34" charset="0"/>
                        </a:rPr>
                        <a:t>Bobby &amp; Robyn H</a:t>
                      </a:r>
                      <a:endParaRPr kumimoji="0" lang="en-GB" sz="2000" b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Book Antiqua" panose="02040602050305030304" pitchFamily="18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9081570"/>
                  </a:ext>
                </a:extLst>
              </a:tr>
              <a:tr h="381174">
                <a:tc>
                  <a:txBody>
                    <a:bodyPr/>
                    <a:lstStyle/>
                    <a:p>
                      <a:r>
                        <a:rPr lang="en-GB" sz="2000" b="1">
                          <a:latin typeface="Book Antiqua" panose="02040602050305030304" pitchFamily="18" charset="0"/>
                          <a:cs typeface="Arial" panose="020B0604020202020204" pitchFamily="34" charset="0"/>
                        </a:rPr>
                        <a:t>Year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cs typeface="Arial" panose="020B0604020202020204" pitchFamily="34" charset="0"/>
                        </a:rPr>
                        <a:t>Joshua &amp; Thea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5226469"/>
                  </a:ext>
                </a:extLst>
              </a:tr>
              <a:tr h="381174">
                <a:tc>
                  <a:txBody>
                    <a:bodyPr/>
                    <a:lstStyle/>
                    <a:p>
                      <a:r>
                        <a:rPr lang="en-GB" sz="2000" b="1">
                          <a:latin typeface="Book Antiqua" panose="02040602050305030304" pitchFamily="18" charset="0"/>
                          <a:cs typeface="Arial" panose="020B0604020202020204" pitchFamily="34" charset="0"/>
                        </a:rPr>
                        <a:t>Year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cs typeface="Arial" panose="020B0604020202020204" pitchFamily="34" charset="0"/>
                        </a:rPr>
                        <a:t>Izzy &amp; Oliver</a:t>
                      </a:r>
                      <a:endParaRPr kumimoji="0" lang="en-GB" sz="2000" b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Book Antiqua" panose="02040602050305030304" pitchFamily="18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7029463"/>
                  </a:ext>
                </a:extLst>
              </a:tr>
              <a:tr h="381174">
                <a:tc>
                  <a:txBody>
                    <a:bodyPr/>
                    <a:lstStyle/>
                    <a:p>
                      <a:r>
                        <a:rPr lang="en-GB" sz="2000" b="1">
                          <a:latin typeface="Book Antiqua" panose="02040602050305030304" pitchFamily="18" charset="0"/>
                          <a:cs typeface="Arial" panose="020B0604020202020204" pitchFamily="34" charset="0"/>
                        </a:rPr>
                        <a:t>Year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cs typeface="Arial" panose="020B0604020202020204" pitchFamily="34" charset="0"/>
                        </a:rPr>
                        <a:t>Xayne &amp; Katie</a:t>
                      </a:r>
                      <a:endParaRPr kumimoji="0" lang="en-GB" sz="2000" b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Book Antiqua" panose="02040602050305030304" pitchFamily="18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0011137"/>
                  </a:ext>
                </a:extLst>
              </a:tr>
              <a:tr h="381174"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Book Antiqua" panose="02040602050305030304" pitchFamily="18" charset="0"/>
                          <a:cs typeface="Arial" panose="020B0604020202020204" pitchFamily="34" charset="0"/>
                        </a:rPr>
                        <a:t>Year 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ea typeface="+mn-ea"/>
                          <a:cs typeface="Arial" panose="020B0604020202020204" pitchFamily="34" charset="0"/>
                        </a:rPr>
                        <a:t>Anais &amp; Ambroz</a:t>
                      </a:r>
                      <a:endParaRPr kumimoji="0" lang="en-GB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Book Antiqua" panose="02040602050305030304" pitchFamily="18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9143382"/>
                  </a:ext>
                </a:extLst>
              </a:tr>
              <a:tr h="183179">
                <a:tc>
                  <a:txBody>
                    <a:bodyPr/>
                    <a:lstStyle/>
                    <a:p>
                      <a:r>
                        <a:rPr lang="en-US" sz="2000" b="1" dirty="0">
                          <a:latin typeface="Book Antiqua" panose="02040602050305030304" pitchFamily="18" charset="0"/>
                          <a:cs typeface="Arial" panose="020B0604020202020204" pitchFamily="34" charset="0"/>
                        </a:rPr>
                        <a:t>Sports</a:t>
                      </a:r>
                      <a:endParaRPr lang="en-GB" sz="2000" b="1" dirty="0">
                        <a:latin typeface="Book Antiqua" panose="02040602050305030304" pitchFamily="18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Book Antiqua" panose="02040602050305030304" pitchFamily="18" charset="0"/>
                          <a:ea typeface="+mn-ea"/>
                          <a:cs typeface="Arial" panose="020B0604020202020204" pitchFamily="34" charset="0"/>
                        </a:rPr>
                        <a:t>Emily Y2 &amp; Caolan Y5</a:t>
                      </a:r>
                      <a:endParaRPr kumimoji="0" lang="en-GB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Book Antiqua" panose="02040602050305030304" pitchFamily="18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0023722"/>
                  </a:ext>
                </a:extLst>
              </a:tr>
            </a:tbl>
          </a:graphicData>
        </a:graphic>
      </p:graphicFrame>
      <p:pic>
        <p:nvPicPr>
          <p:cNvPr id="11" name="Picture 10" descr="A yellow star on a black background&#10;&#10;AI-generated content may be incorrect.">
            <a:extLst>
              <a:ext uri="{FF2B5EF4-FFF2-40B4-BE49-F238E27FC236}">
                <a16:creationId xmlns:a16="http://schemas.microsoft.com/office/drawing/2014/main" id="{9EC59851-A870-DDB0-21B5-99BD8AEFFAF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721883" y="1649841"/>
            <a:ext cx="819587" cy="778266"/>
          </a:xfrm>
          <a:prstGeom prst="rect">
            <a:avLst/>
          </a:prstGeom>
        </p:spPr>
      </p:pic>
      <p:pic>
        <p:nvPicPr>
          <p:cNvPr id="17" name="Picture 16" descr="A yellow star on a black background&#10;&#10;AI-generated content may be incorrect.">
            <a:extLst>
              <a:ext uri="{FF2B5EF4-FFF2-40B4-BE49-F238E27FC236}">
                <a16:creationId xmlns:a16="http://schemas.microsoft.com/office/drawing/2014/main" id="{76A8A2B4-E74D-A29F-09C3-058DDC4C85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28217" y="5735953"/>
            <a:ext cx="819587" cy="778266"/>
          </a:xfrm>
          <a:prstGeom prst="rect">
            <a:avLst/>
          </a:prstGeom>
        </p:spPr>
      </p:pic>
      <p:pic>
        <p:nvPicPr>
          <p:cNvPr id="19" name="Picture 18" descr="A yellow star on a black background&#10;&#10;AI-generated content may be incorrect.">
            <a:extLst>
              <a:ext uri="{FF2B5EF4-FFF2-40B4-BE49-F238E27FC236}">
                <a16:creationId xmlns:a16="http://schemas.microsoft.com/office/drawing/2014/main" id="{AF63EC64-A5D4-22C0-3B1D-773AAF2F7A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537381" y="5750263"/>
            <a:ext cx="819587" cy="778266"/>
          </a:xfrm>
          <a:prstGeom prst="rect">
            <a:avLst/>
          </a:prstGeom>
        </p:spPr>
      </p:pic>
      <p:pic>
        <p:nvPicPr>
          <p:cNvPr id="21" name="Picture 20" descr="A yellow star on a black background&#10;&#10;AI-generated content may be incorrect.">
            <a:extLst>
              <a:ext uri="{FF2B5EF4-FFF2-40B4-BE49-F238E27FC236}">
                <a16:creationId xmlns:a16="http://schemas.microsoft.com/office/drawing/2014/main" id="{D7975E96-009B-CE20-1C1F-54C74B2FDDB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7406" y="1594151"/>
            <a:ext cx="819587" cy="778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9056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4E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69D69C1-8DE3-5108-4B28-86F50D1A22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C59D2C1E-5B41-60EA-BFCC-327C1C4D8D12}"/>
              </a:ext>
            </a:extLst>
          </p:cNvPr>
          <p:cNvSpPr txBox="1"/>
          <p:nvPr/>
        </p:nvSpPr>
        <p:spPr>
          <a:xfrm>
            <a:off x="1163352" y="48371"/>
            <a:ext cx="5233295" cy="8348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539"/>
              </a:lnSpc>
              <a:spcBef>
                <a:spcPct val="0"/>
              </a:spcBef>
            </a:pPr>
            <a:r>
              <a:rPr lang="en-US" sz="3600">
                <a:solidFill>
                  <a:srgbClr val="7030A0"/>
                </a:solidFill>
                <a:latin typeface="Cinematografica ExtraBold"/>
              </a:rPr>
              <a:t>St John Vianney Catholic Primary</a:t>
            </a:r>
          </a:p>
        </p:txBody>
      </p:sp>
      <p:sp>
        <p:nvSpPr>
          <p:cNvPr id="8" name="AutoShape 8">
            <a:extLst>
              <a:ext uri="{FF2B5EF4-FFF2-40B4-BE49-F238E27FC236}">
                <a16:creationId xmlns:a16="http://schemas.microsoft.com/office/drawing/2014/main" id="{AFE72DC2-1681-C14F-B855-326EA3C4261F}"/>
              </a:ext>
            </a:extLst>
          </p:cNvPr>
          <p:cNvSpPr/>
          <p:nvPr/>
        </p:nvSpPr>
        <p:spPr>
          <a:xfrm>
            <a:off x="2344921" y="1187953"/>
            <a:ext cx="2870158" cy="0"/>
          </a:xfrm>
          <a:prstGeom prst="line">
            <a:avLst/>
          </a:prstGeom>
          <a:ln w="95250" cap="rnd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0" name="AutoShape 10">
            <a:extLst>
              <a:ext uri="{FF2B5EF4-FFF2-40B4-BE49-F238E27FC236}">
                <a16:creationId xmlns:a16="http://schemas.microsoft.com/office/drawing/2014/main" id="{4463E085-75AD-6246-E655-CBAE71B0D418}"/>
              </a:ext>
            </a:extLst>
          </p:cNvPr>
          <p:cNvSpPr/>
          <p:nvPr/>
        </p:nvSpPr>
        <p:spPr>
          <a:xfrm>
            <a:off x="161761" y="698500"/>
            <a:ext cx="99809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3" name="AutoShape 13">
            <a:extLst>
              <a:ext uri="{FF2B5EF4-FFF2-40B4-BE49-F238E27FC236}">
                <a16:creationId xmlns:a16="http://schemas.microsoft.com/office/drawing/2014/main" id="{6816D334-D9E1-3272-8866-BBDD95D240FD}"/>
              </a:ext>
            </a:extLst>
          </p:cNvPr>
          <p:cNvSpPr/>
          <p:nvPr/>
        </p:nvSpPr>
        <p:spPr>
          <a:xfrm rot="10799999" flipV="1">
            <a:off x="150041" y="9637273"/>
            <a:ext cx="7319280" cy="52826"/>
          </a:xfrm>
          <a:prstGeom prst="line">
            <a:avLst/>
          </a:prstGeom>
          <a:ln w="38100" cap="rnd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30" name="AutoShape 10">
            <a:extLst>
              <a:ext uri="{FF2B5EF4-FFF2-40B4-BE49-F238E27FC236}">
                <a16:creationId xmlns:a16="http://schemas.microsoft.com/office/drawing/2014/main" id="{A8B0522D-0C2C-5ED7-9AA9-CD712F63DCE1}"/>
              </a:ext>
            </a:extLst>
          </p:cNvPr>
          <p:cNvSpPr/>
          <p:nvPr/>
        </p:nvSpPr>
        <p:spPr>
          <a:xfrm>
            <a:off x="6437758" y="698500"/>
            <a:ext cx="99809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pic>
        <p:nvPicPr>
          <p:cNvPr id="1029" name="Picture 5" descr="0e21577d-e775-4ec3-9b80-2b5ec394e85fMAC%20Logo%20_Square">
            <a:extLst>
              <a:ext uri="{FF2B5EF4-FFF2-40B4-BE49-F238E27FC236}">
                <a16:creationId xmlns:a16="http://schemas.microsoft.com/office/drawing/2014/main" id="{68EB4599-DAB1-8885-84EF-6ACCF525CC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3" r="7533"/>
          <a:stretch>
            <a:fillRect/>
          </a:stretch>
        </p:blipFill>
        <p:spPr bwMode="auto">
          <a:xfrm>
            <a:off x="6574298" y="317500"/>
            <a:ext cx="709152" cy="834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42" name="Group 3">
            <a:extLst>
              <a:ext uri="{FF2B5EF4-FFF2-40B4-BE49-F238E27FC236}">
                <a16:creationId xmlns:a16="http://schemas.microsoft.com/office/drawing/2014/main" id="{42BA3ADB-01D2-8FB7-7A73-DA14F749CACE}"/>
              </a:ext>
            </a:extLst>
          </p:cNvPr>
          <p:cNvGrpSpPr/>
          <p:nvPr/>
        </p:nvGrpSpPr>
        <p:grpSpPr>
          <a:xfrm>
            <a:off x="160732" y="1320244"/>
            <a:ext cx="7344185" cy="9239287"/>
            <a:chOff x="6639" y="0"/>
            <a:chExt cx="2569005" cy="800652"/>
          </a:xfrm>
        </p:grpSpPr>
        <p:sp>
          <p:nvSpPr>
            <p:cNvPr id="43" name="Freeform 4">
              <a:extLst>
                <a:ext uri="{FF2B5EF4-FFF2-40B4-BE49-F238E27FC236}">
                  <a16:creationId xmlns:a16="http://schemas.microsoft.com/office/drawing/2014/main" id="{6E099377-00A7-87A2-21F5-9731E0E5378C}"/>
                </a:ext>
              </a:extLst>
            </p:cNvPr>
            <p:cNvSpPr/>
            <p:nvPr/>
          </p:nvSpPr>
          <p:spPr>
            <a:xfrm>
              <a:off x="6639" y="0"/>
              <a:ext cx="2569005" cy="800652"/>
            </a:xfrm>
            <a:custGeom>
              <a:avLst/>
              <a:gdLst/>
              <a:ahLst/>
              <a:cxnLst/>
              <a:rect l="l" t="t" r="r" b="b"/>
              <a:pathLst>
                <a:path w="2569005" h="800652">
                  <a:moveTo>
                    <a:pt x="0" y="0"/>
                  </a:moveTo>
                  <a:lnTo>
                    <a:pt x="2569005" y="0"/>
                  </a:lnTo>
                  <a:lnTo>
                    <a:pt x="2569005" y="800652"/>
                  </a:lnTo>
                  <a:lnTo>
                    <a:pt x="0" y="800652"/>
                  </a:lnTo>
                  <a:close/>
                </a:path>
              </a:pathLst>
            </a:custGeom>
            <a:solidFill>
              <a:srgbClr val="F4E1C6"/>
            </a:solidFill>
          </p:spPr>
          <p:txBody>
            <a:bodyPr/>
            <a:lstStyle/>
            <a:p>
              <a:endParaRPr lang="en-GB"/>
            </a:p>
          </p:txBody>
        </p:sp>
      </p:grp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53D3488-611D-6063-FEF8-7CFB6B436A25}"/>
              </a:ext>
            </a:extLst>
          </p:cNvPr>
          <p:cNvGraphicFramePr>
            <a:graphicFrameLocks noGrp="1"/>
          </p:cNvGraphicFramePr>
          <p:nvPr/>
        </p:nvGraphicFramePr>
        <p:xfrm>
          <a:off x="6192024" y="6732216"/>
          <a:ext cx="1064526" cy="1371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64526">
                  <a:extLst>
                    <a:ext uri="{9D8B030D-6E8A-4147-A177-3AD203B41FA5}">
                      <a16:colId xmlns:a16="http://schemas.microsoft.com/office/drawing/2014/main" val="3154643617"/>
                    </a:ext>
                  </a:extLst>
                </a:gridCol>
              </a:tblGrid>
              <a:tr h="3290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231776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324711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0866441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0988274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158823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A856D2C-145F-C32E-3A6A-28BC2A84E45D}"/>
              </a:ext>
            </a:extLst>
          </p:cNvPr>
          <p:cNvGraphicFramePr>
            <a:graphicFrameLocks noGrp="1"/>
          </p:cNvGraphicFramePr>
          <p:nvPr/>
        </p:nvGraphicFramePr>
        <p:xfrm>
          <a:off x="3974405" y="6409183"/>
          <a:ext cx="1240674" cy="16459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40674">
                  <a:extLst>
                    <a:ext uri="{9D8B030D-6E8A-4147-A177-3AD203B41FA5}">
                      <a16:colId xmlns:a16="http://schemas.microsoft.com/office/drawing/2014/main" val="2661205710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818622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916557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220344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18366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151912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891869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6ED90B4-EA97-037B-F50C-FEF6337AACEE}"/>
              </a:ext>
            </a:extLst>
          </p:cNvPr>
          <p:cNvGraphicFramePr>
            <a:graphicFrameLocks noGrp="1"/>
          </p:cNvGraphicFramePr>
          <p:nvPr/>
        </p:nvGraphicFramePr>
        <p:xfrm>
          <a:off x="3930304" y="6677789"/>
          <a:ext cx="1066559" cy="14958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66559">
                  <a:extLst>
                    <a:ext uri="{9D8B030D-6E8A-4147-A177-3AD203B41FA5}">
                      <a16:colId xmlns:a16="http://schemas.microsoft.com/office/drawing/2014/main" val="335499969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886191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41845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187242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131248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632355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6400220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DCDCC51-A47E-2467-5E33-FB4138DAC9B9}"/>
              </a:ext>
            </a:extLst>
          </p:cNvPr>
          <p:cNvGraphicFramePr>
            <a:graphicFrameLocks noGrp="1"/>
          </p:cNvGraphicFramePr>
          <p:nvPr/>
        </p:nvGraphicFramePr>
        <p:xfrm>
          <a:off x="6056124" y="6752297"/>
          <a:ext cx="1371600" cy="12465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71600">
                  <a:extLst>
                    <a:ext uri="{9D8B030D-6E8A-4147-A177-3AD203B41FA5}">
                      <a16:colId xmlns:a16="http://schemas.microsoft.com/office/drawing/2014/main" val="4121735372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915163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96366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153446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403097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105204"/>
                  </a:ext>
                </a:extLst>
              </a:tr>
            </a:tbl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:a16="http://schemas.microsoft.com/office/drawing/2014/main" id="{BB476397-B70C-99D1-1CE9-2EF6AEA455E7}"/>
              </a:ext>
            </a:extLst>
          </p:cNvPr>
          <p:cNvSpPr/>
          <p:nvPr/>
        </p:nvSpPr>
        <p:spPr>
          <a:xfrm>
            <a:off x="4025110" y="5358452"/>
            <a:ext cx="33706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</p:txBody>
      </p:sp>
      <p:sp>
        <p:nvSpPr>
          <p:cNvPr id="18" name="Rectangle 1">
            <a:extLst>
              <a:ext uri="{FF2B5EF4-FFF2-40B4-BE49-F238E27FC236}">
                <a16:creationId xmlns:a16="http://schemas.microsoft.com/office/drawing/2014/main" id="{092EAB3E-1092-3776-1E0F-B636F4BA6F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-6158347" y="483937"/>
            <a:ext cx="75565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242424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 </a:t>
            </a: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8EBFB56-C332-22CC-E85C-8F26C49B55EF}"/>
              </a:ext>
            </a:extLst>
          </p:cNvPr>
          <p:cNvSpPr/>
          <p:nvPr/>
        </p:nvSpPr>
        <p:spPr>
          <a:xfrm>
            <a:off x="-2754278" y="-13539152"/>
            <a:ext cx="377825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/>
          </a:p>
          <a:p>
            <a:endParaRPr lang="en-GB"/>
          </a:p>
          <a:p>
            <a:r>
              <a:rPr lang="en-GB"/>
              <a:t>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8BE7623-A0CE-321F-DFA4-160A64AA6D1A}"/>
              </a:ext>
            </a:extLst>
          </p:cNvPr>
          <p:cNvSpPr txBox="1"/>
          <p:nvPr/>
        </p:nvSpPr>
        <p:spPr>
          <a:xfrm>
            <a:off x="349863" y="1269839"/>
            <a:ext cx="683880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400" b="1">
                <a:solidFill>
                  <a:srgbClr val="7030A0"/>
                </a:solidFill>
                <a:latin typeface="Cinematografica ExtraBold" panose="020B0604020202020204" charset="0"/>
              </a:rPr>
              <a:t>WEEKLY DIARY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F71E30-2170-4F71-A758-8A6D005A6C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863" y="340751"/>
            <a:ext cx="830546" cy="83054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5573EAD-3E38-DBA4-D27D-0D77AF99DD1A}"/>
              </a:ext>
            </a:extLst>
          </p:cNvPr>
          <p:cNvSpPr txBox="1"/>
          <p:nvPr/>
        </p:nvSpPr>
        <p:spPr>
          <a:xfrm>
            <a:off x="335244" y="2002887"/>
            <a:ext cx="6995160" cy="9448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Ink Free" panose="03080402000500000000" pitchFamily="66" charset="0"/>
              <a:cs typeface="Dreaming Outloud Script Pro" panose="03050502040304050704" pitchFamily="66" charset="0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nk Free" panose="03080402000500000000" pitchFamily="66" charset="0"/>
                <a:cs typeface="Dreaming Outloud Script Pro" panose="03050502040304050704" pitchFamily="66" charset="0"/>
              </a:rPr>
              <a:t>Date’s may be subject to change – please check your emails regularly</a:t>
            </a:r>
          </a:p>
          <a:p>
            <a:pPr lvl="0" algn="ctr">
              <a:defRPr/>
            </a:pPr>
            <a:endParaRPr lang="en-GB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>
              <a:defRPr/>
            </a:pP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Monday 21</a:t>
            </a:r>
            <a:r>
              <a:rPr lang="en-GB" b="1" u="sng" baseline="30000" dirty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  September 2026</a:t>
            </a:r>
          </a:p>
          <a:p>
            <a:pPr lvl="0" algn="ctr">
              <a:defRPr/>
            </a:pPr>
            <a:r>
              <a:rPr lang="en-GB" sz="1600" dirty="0">
                <a:cs typeface="Arial" panose="020B0604020202020204" pitchFamily="34" charset="0"/>
              </a:rPr>
              <a:t>Choir – KS2 – Lunchtime</a:t>
            </a:r>
          </a:p>
          <a:p>
            <a:pPr lvl="0" algn="ctr">
              <a:defRPr/>
            </a:pPr>
            <a:r>
              <a:rPr lang="en-GB" sz="1600" dirty="0">
                <a:cs typeface="Arial" panose="020B0604020202020204" pitchFamily="34" charset="0"/>
              </a:rPr>
              <a:t>Year 6 Library Visit – 1.30pm</a:t>
            </a:r>
          </a:p>
          <a:p>
            <a:pPr lvl="0" algn="ctr">
              <a:defRPr/>
            </a:pPr>
            <a:r>
              <a:rPr lang="en-GB" sz="1600" dirty="0">
                <a:cs typeface="Arial" panose="020B0604020202020204" pitchFamily="34" charset="0"/>
              </a:rPr>
              <a:t>Dance – KS2 – 3.15pm-4.00pm  </a:t>
            </a:r>
            <a:endParaRPr lang="en-GB" sz="1600" b="1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pPr lvl="0" algn="ctr">
              <a:defRPr/>
            </a:pPr>
            <a:r>
              <a:rPr lang="en-GB" sz="1600" dirty="0">
                <a:cs typeface="Arial" panose="020B0604020202020204" pitchFamily="34" charset="0"/>
              </a:rPr>
              <a:t>Netball Training – Yr 5 &amp; 6 – 3.15pm-4.15pm</a:t>
            </a:r>
            <a:endParaRPr lang="en-GB" sz="1600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pPr lvl="0" algn="ctr">
              <a:defRPr/>
            </a:pPr>
            <a:endParaRPr lang="en-GB" sz="1600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pPr lvl="0" algn="ctr">
              <a:defRPr/>
            </a:pP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Tuesday 22</a:t>
            </a:r>
            <a:r>
              <a:rPr lang="en-GB" b="1" u="sng" baseline="30000" dirty="0">
                <a:latin typeface="Arial" panose="020B0604020202020204" pitchFamily="34" charset="0"/>
                <a:cs typeface="Arial" panose="020B0604020202020204" pitchFamily="34" charset="0"/>
              </a:rPr>
              <a:t>nd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  September 2026</a:t>
            </a:r>
          </a:p>
          <a:p>
            <a:pPr algn="ctr">
              <a:defRPr/>
            </a:pPr>
            <a:r>
              <a:rPr lang="en-GB" sz="1600" dirty="0">
                <a:cs typeface="Arial" panose="020B0604020202020204" pitchFamily="34" charset="0"/>
              </a:rPr>
              <a:t>Reception Music – Lunchtime</a:t>
            </a:r>
            <a:endParaRPr lang="en-GB" sz="1600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en-GB" sz="1600" dirty="0">
                <a:cs typeface="Arial" panose="020B0604020202020204" pitchFamily="34" charset="0"/>
              </a:rPr>
              <a:t>Recorder Club KS2 – 3.15-4.00 pm</a:t>
            </a:r>
            <a:endParaRPr lang="en-GB" sz="1600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pPr lvl="0" algn="ctr">
              <a:defRPr/>
            </a:pPr>
            <a:r>
              <a:rPr lang="en-GB" sz="1600" dirty="0">
                <a:cs typeface="Arial" panose="020B0604020202020204" pitchFamily="34" charset="0"/>
              </a:rPr>
              <a:t>Boys Football Training – 3.15 – 4.15 pm</a:t>
            </a:r>
          </a:p>
          <a:p>
            <a:pPr lvl="0" algn="ctr">
              <a:defRPr/>
            </a:pPr>
            <a:endParaRPr lang="en-GB" sz="1600" dirty="0"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Wednesday 23</a:t>
            </a:r>
            <a:r>
              <a:rPr lang="en-GB" b="1" u="sng" baseline="30000" dirty="0">
                <a:latin typeface="Arial" panose="020B0604020202020204" pitchFamily="34" charset="0"/>
                <a:cs typeface="Arial" panose="020B0604020202020204" pitchFamily="34" charset="0"/>
              </a:rPr>
              <a:t>rd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  September 2026</a:t>
            </a:r>
          </a:p>
          <a:p>
            <a:pPr algn="ctr">
              <a:defRPr/>
            </a:pPr>
            <a:r>
              <a:rPr lang="en-GB" sz="1600" dirty="0">
                <a:cs typeface="Arial" panose="020B0604020202020204" pitchFamily="34" charset="0"/>
              </a:rPr>
              <a:t>Running Club Key Stage 2 – 8.00 – 8.30 am</a:t>
            </a:r>
          </a:p>
          <a:p>
            <a:pPr algn="ctr">
              <a:defRPr/>
            </a:pPr>
            <a:r>
              <a:rPr lang="en-GB" sz="1600" dirty="0">
                <a:cs typeface="Arial" panose="020B0604020202020204" pitchFamily="34" charset="0"/>
              </a:rPr>
              <a:t>Year 6 Reading Cafe – 8.45 am</a:t>
            </a:r>
          </a:p>
          <a:p>
            <a:pPr algn="ctr">
              <a:defRPr/>
            </a:pPr>
            <a:r>
              <a:rPr lang="en-GB" sz="1600" dirty="0">
                <a:cs typeface="Arial" panose="020B0604020202020204" pitchFamily="34" charset="0"/>
              </a:rPr>
              <a:t> Guitar Tuition </a:t>
            </a:r>
          </a:p>
          <a:p>
            <a:pPr algn="ctr">
              <a:defRPr/>
            </a:pPr>
            <a:r>
              <a:rPr lang="en-GB" sz="1600" dirty="0">
                <a:cs typeface="Arial" panose="020B0604020202020204" pitchFamily="34" charset="0"/>
              </a:rPr>
              <a:t>Flag Football KS2- Lunchtime</a:t>
            </a:r>
          </a:p>
          <a:p>
            <a:pPr algn="ctr">
              <a:defRPr/>
            </a:pPr>
            <a:r>
              <a:rPr lang="en-GB" sz="1600" dirty="0">
                <a:cs typeface="Arial" panose="020B0604020202020204" pitchFamily="34" charset="0"/>
              </a:rPr>
              <a:t>Dance Year 1 and 2 – 3.15-4.00 pm</a:t>
            </a:r>
          </a:p>
          <a:p>
            <a:pPr algn="ctr">
              <a:defRPr/>
            </a:pPr>
            <a:r>
              <a:rPr lang="en-GB" sz="1600" dirty="0">
                <a:cs typeface="Arial" panose="020B0604020202020204" pitchFamily="34" charset="0"/>
              </a:rPr>
              <a:t>Girls Football Training – 3.15 -4.15 pm</a:t>
            </a:r>
          </a:p>
          <a:p>
            <a:pPr algn="ctr">
              <a:defRPr/>
            </a:pPr>
            <a:endParaRPr lang="en-GB" sz="2000" dirty="0"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Thursday 24</a:t>
            </a:r>
            <a:r>
              <a:rPr lang="en-GB" b="1" u="sng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  September 2026</a:t>
            </a:r>
          </a:p>
          <a:p>
            <a:pPr algn="ctr"/>
            <a:r>
              <a:rPr lang="en-GB" sz="1600" dirty="0">
                <a:cs typeface="Arial" panose="020B0604020202020204" pitchFamily="34" charset="0"/>
              </a:rPr>
              <a:t>Mini-Tennis - Year 5 &amp; 6 - 7.45 to 8.30 am</a:t>
            </a:r>
          </a:p>
          <a:p>
            <a:pPr algn="ctr"/>
            <a:r>
              <a:rPr lang="en-GB" sz="1600" dirty="0">
                <a:cs typeface="Arial" panose="020B0604020202020204" pitchFamily="34" charset="0"/>
              </a:rPr>
              <a:t>Piano Tuition </a:t>
            </a:r>
            <a:endParaRPr lang="en-GB" sz="1600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pPr algn="ctr"/>
            <a:r>
              <a:rPr lang="en-GB" sz="1600" dirty="0">
                <a:cs typeface="Arial" panose="020B0604020202020204" pitchFamily="34" charset="0"/>
              </a:rPr>
              <a:t>Creative Flair Dance Year 1 - 4 – Lunchtime </a:t>
            </a:r>
            <a:endParaRPr lang="en-GB" sz="1600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pPr algn="ctr"/>
            <a:r>
              <a:rPr lang="en-GB" sz="1600" dirty="0">
                <a:cs typeface="Arial" panose="020B0604020202020204" pitchFamily="34" charset="0"/>
              </a:rPr>
              <a:t>Cricket – 3.15-4.15pm </a:t>
            </a:r>
          </a:p>
          <a:p>
            <a:pPr algn="ctr"/>
            <a:r>
              <a:rPr lang="en-GB" sz="1600" dirty="0">
                <a:cs typeface="Arial" panose="020B0604020202020204" pitchFamily="34" charset="0"/>
              </a:rPr>
              <a:t>Bishop Ullathorne Open Evening – 5 – 7pm</a:t>
            </a:r>
          </a:p>
          <a:p>
            <a:pPr algn="ctr"/>
            <a:endParaRPr lang="en-GB" dirty="0">
              <a:cs typeface="Arial" panose="020B0604020202020204" pitchFamily="34" charset="0"/>
            </a:endParaRPr>
          </a:p>
          <a:p>
            <a:pPr algn="ctr"/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Friday 25</a:t>
            </a:r>
            <a:r>
              <a:rPr lang="en-GB" b="1" u="sng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 September 2026</a:t>
            </a:r>
          </a:p>
          <a:p>
            <a:pPr algn="ctr"/>
            <a:r>
              <a:rPr lang="en-GB" sz="1600" dirty="0">
                <a:latin typeface="+mj-lt"/>
                <a:cs typeface="Arial" panose="020B0604020202020204" pitchFamily="34" charset="0"/>
              </a:rPr>
              <a:t>Reception Welcome Assembly – 9am</a:t>
            </a:r>
          </a:p>
          <a:p>
            <a:pPr algn="ctr"/>
            <a:r>
              <a:rPr lang="en-GB" sz="1600" dirty="0">
                <a:latin typeface="+mj-lt"/>
                <a:cs typeface="Arial" panose="020B0604020202020204" pitchFamily="34" charset="0"/>
              </a:rPr>
              <a:t>Flag Football KS1 – Lunchtime</a:t>
            </a:r>
          </a:p>
          <a:p>
            <a:pPr algn="ctr"/>
            <a:r>
              <a:rPr lang="en-GB" sz="1600" b="1" dirty="0">
                <a:latin typeface="+mj-lt"/>
                <a:cs typeface="Arial" panose="020B0604020202020204" pitchFamily="34" charset="0"/>
              </a:rPr>
              <a:t>Non-Uniform Day</a:t>
            </a:r>
          </a:p>
          <a:p>
            <a:pPr algn="ctr"/>
            <a:endParaRPr lang="en-GB" sz="1400" dirty="0">
              <a:latin typeface="+mj-lt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+mj-lt"/>
              <a:cs typeface="Arial" panose="020B0604020202020204" pitchFamily="34" charset="0"/>
            </a:endParaRPr>
          </a:p>
          <a:p>
            <a:pPr algn="ctr"/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41181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FBB3015-15D1-25E0-6AF3-0130447111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556500" cy="1069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9351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566A1A-88EE-FE54-1D27-ED6C8B28C3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556500" cy="10693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0717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DAF7C23-1BCD-F535-6CC7-229DA7D739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556500" cy="10803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7358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078f417-00a5-4ee5-ba59-c5138b31a831">
      <Terms xmlns="http://schemas.microsoft.com/office/infopath/2007/PartnerControls"/>
    </lcf76f155ced4ddcb4097134ff3c332f>
    <TaxCatchAll xmlns="f5854f79-a256-463f-ada5-578e1aba3cb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2DB1141A3A504B9CC3D01ABF0D6025" ma:contentTypeVersion="15" ma:contentTypeDescription="Create a new document." ma:contentTypeScope="" ma:versionID="55762d5ab7e793d736bf67b51668e3af">
  <xsd:schema xmlns:xsd="http://www.w3.org/2001/XMLSchema" xmlns:xs="http://www.w3.org/2001/XMLSchema" xmlns:p="http://schemas.microsoft.com/office/2006/metadata/properties" xmlns:ns2="f078f417-00a5-4ee5-ba59-c5138b31a831" xmlns:ns3="f5854f79-a256-463f-ada5-578e1aba3cb3" targetNamespace="http://schemas.microsoft.com/office/2006/metadata/properties" ma:root="true" ma:fieldsID="cea801fb7e6d9227d50ca4a767e774e9" ns2:_="" ns3:_="">
    <xsd:import namespace="f078f417-00a5-4ee5-ba59-c5138b31a831"/>
    <xsd:import namespace="f5854f79-a256-463f-ada5-578e1aba3cb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78f417-00a5-4ee5-ba59-c5138b31a83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a6eebefc-da06-4060-b0ee-af1a38e9929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854f79-a256-463f-ada5-578e1aba3cb3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e6a2163d-55b3-4dda-a743-7674ddc109cc}" ma:internalName="TaxCatchAll" ma:showField="CatchAllData" ma:web="f5854f79-a256-463f-ada5-578e1aba3cb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333F015-1247-4FD0-8321-35F92BCEBEE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7F63FD6-35AE-4DEB-88E3-04D679B935D7}">
  <ds:schemaRefs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purl.org/dc/elements/1.1/"/>
    <ds:schemaRef ds:uri="http://purl.org/dc/dcmitype/"/>
    <ds:schemaRef ds:uri="http://schemas.microsoft.com/office/infopath/2007/PartnerControls"/>
    <ds:schemaRef ds:uri="f5854f79-a256-463f-ada5-578e1aba3cb3"/>
    <ds:schemaRef ds:uri="f078f417-00a5-4ee5-ba59-c5138b31a831"/>
  </ds:schemaRefs>
</ds:datastoreItem>
</file>

<file path=customXml/itemProps3.xml><?xml version="1.0" encoding="utf-8"?>
<ds:datastoreItem xmlns:ds="http://schemas.openxmlformats.org/officeDocument/2006/customXml" ds:itemID="{3F2E6F57-57E0-4670-9F1D-9A45CB8DDD4C}">
  <ds:schemaRefs>
    <ds:schemaRef ds:uri="f078f417-00a5-4ee5-ba59-c5138b31a831"/>
    <ds:schemaRef ds:uri="f5854f79-a256-463f-ada5-578e1aba3cb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636</Words>
  <Application>Microsoft Office PowerPoint</Application>
  <PresentationFormat>Custom</PresentationFormat>
  <Paragraphs>162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Cinematografica ExtraBold</vt:lpstr>
      <vt:lpstr>Ink Free</vt:lpstr>
      <vt:lpstr>Arial</vt:lpstr>
      <vt:lpstr>IBM Plex Mono Italics</vt:lpstr>
      <vt:lpstr>Calibri</vt:lpstr>
      <vt:lpstr>Aptos</vt:lpstr>
      <vt:lpstr>Times New Roman</vt:lpstr>
      <vt:lpstr>Book Antiqua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Cream Black Modern School Newsletter</dc:title>
  <dc:creator>Gemma Grealy</dc:creator>
  <cp:lastModifiedBy>Kym Chillingsworth (SJV)</cp:lastModifiedBy>
  <cp:revision>1</cp:revision>
  <cp:lastPrinted>2026-09-11T11:01:48Z</cp:lastPrinted>
  <dcterms:created xsi:type="dcterms:W3CDTF">2006-08-16T00:00:00Z</dcterms:created>
  <dcterms:modified xsi:type="dcterms:W3CDTF">2026-09-18T11:05:13Z</dcterms:modified>
  <dc:identifier>DAFLqHBMlKU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Order">
    <vt:lpwstr>45143600.0000000</vt:lpwstr>
  </property>
  <property fmtid="{D5CDD505-2E9C-101B-9397-08002B2CF9AE}" pid="4" name="ContentTypeId">
    <vt:lpwstr>0x010100522DB1141A3A504B9CC3D01ABF0D6025</vt:lpwstr>
  </property>
</Properties>
</file>