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4"/>
  </p:sldMasterIdLst>
  <p:notesMasterIdLst>
    <p:notesMasterId r:id="rId15"/>
  </p:notesMasterIdLst>
  <p:sldIdLst>
    <p:sldId id="570" r:id="rId5"/>
    <p:sldId id="608" r:id="rId6"/>
    <p:sldId id="609" r:id="rId7"/>
    <p:sldId id="593" r:id="rId8"/>
    <p:sldId id="342" r:id="rId9"/>
    <p:sldId id="613" r:id="rId10"/>
    <p:sldId id="611" r:id="rId11"/>
    <p:sldId id="612" r:id="rId12"/>
    <p:sldId id="605" r:id="rId13"/>
    <p:sldId id="600" r:id="rId14"/>
  </p:sldIdLst>
  <p:sldSz cx="7556500" cy="10693400"/>
  <p:notesSz cx="6797675" cy="9926638"/>
  <p:embeddedFontLst>
    <p:embeddedFont>
      <p:font typeface="Cinematografica ExtraBold" panose="020B0604020202020204" charset="0"/>
      <p:regular r:id="rId16"/>
    </p:embeddedFont>
    <p:embeddedFont>
      <p:font typeface="IBM Plex Mono Italics" panose="020B0604020202020204" charset="0"/>
      <p:regular r:id="rId17"/>
    </p:embeddedFont>
    <p:embeddedFont>
      <p:font typeface="Ink Free" panose="03080402000500000000" pitchFamily="66" charset="0"/>
      <p:regular r:id="rId18"/>
    </p:embeddedFont>
    <p:embeddedFont>
      <p:font typeface="Segoe UI" panose="020B0502040204020203" pitchFamily="34" charset="0"/>
      <p:regular r:id="rId19"/>
      <p:bold r:id="rId20"/>
      <p:italic r:id="rId21"/>
      <p:boldItalic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4E1C6"/>
    <a:srgbClr val="FFCC99"/>
    <a:srgbClr val="FFFFCC"/>
    <a:srgbClr val="CC99FF"/>
    <a:srgbClr val="FF66FF"/>
    <a:srgbClr val="009245"/>
    <a:srgbClr val="33377E"/>
    <a:srgbClr val="F907CB"/>
    <a:srgbClr val="D4D4D2"/>
    <a:srgbClr val="D2FA7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3186" y="6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3.fntdata"/><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font" Target="fonts/font6.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2.fntdata"/><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font" Target="fonts/font1.fntdata"/><Relationship Id="rId20" Type="http://schemas.openxmlformats.org/officeDocument/2006/relationships/font" Target="fonts/font5.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notesMaster" Target="notesMasters/notesMaster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font" Target="fonts/font4.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7.fntdata"/><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racy McCallum (SJV)" userId="16b3908e-e579-4b73-b2bd-6366bf9e1879" providerId="ADAL" clId="{4A6B16E6-73FE-4AD0-88B6-10667ACFFE82}"/>
    <pc:docChg chg="undo redo custSel addSld delSld modSld sldOrd modNotesMaster">
      <pc:chgData name="Tracy McCallum (SJV)" userId="16b3908e-e579-4b73-b2bd-6366bf9e1879" providerId="ADAL" clId="{4A6B16E6-73FE-4AD0-88B6-10667ACFFE82}" dt="2025-12-08T10:47:22.535" v="901" actId="20577"/>
      <pc:docMkLst>
        <pc:docMk/>
      </pc:docMkLst>
      <pc:sldChg chg="addSp modSp mod">
        <pc:chgData name="Tracy McCallum (SJV)" userId="16b3908e-e579-4b73-b2bd-6366bf9e1879" providerId="ADAL" clId="{4A6B16E6-73FE-4AD0-88B6-10667ACFFE82}" dt="2025-12-05T15:25:29.124" v="899" actId="20577"/>
        <pc:sldMkLst>
          <pc:docMk/>
          <pc:sldMk cId="1430613830" sldId="342"/>
        </pc:sldMkLst>
        <pc:spChg chg="add mod">
          <ac:chgData name="Tracy McCallum (SJV)" userId="16b3908e-e579-4b73-b2bd-6366bf9e1879" providerId="ADAL" clId="{4A6B16E6-73FE-4AD0-88B6-10667ACFFE82}" dt="2025-12-05T15:25:29.124" v="899" actId="20577"/>
          <ac:spMkLst>
            <pc:docMk/>
            <pc:sldMk cId="1430613830" sldId="342"/>
            <ac:spMk id="11" creationId="{FB2B18D0-1033-A29F-682B-200710E44FFB}"/>
          </ac:spMkLst>
        </pc:spChg>
      </pc:sldChg>
      <pc:sldChg chg="modSp mod">
        <pc:chgData name="Tracy McCallum (SJV)" userId="16b3908e-e579-4b73-b2bd-6366bf9e1879" providerId="ADAL" clId="{4A6B16E6-73FE-4AD0-88B6-10667ACFFE82}" dt="2025-12-08T10:47:22.535" v="901" actId="20577"/>
        <pc:sldMkLst>
          <pc:docMk/>
          <pc:sldMk cId="1481927286" sldId="570"/>
        </pc:sldMkLst>
        <pc:spChg chg="mod">
          <ac:chgData name="Tracy McCallum (SJV)" userId="16b3908e-e579-4b73-b2bd-6366bf9e1879" providerId="ADAL" clId="{4A6B16E6-73FE-4AD0-88B6-10667ACFFE82}" dt="2025-12-05T14:35:44.100" v="122" actId="1076"/>
          <ac:spMkLst>
            <pc:docMk/>
            <pc:sldMk cId="1481927286" sldId="570"/>
            <ac:spMk id="4" creationId="{E5644433-9832-7951-AA41-0B5F594B48F1}"/>
          </ac:spMkLst>
        </pc:spChg>
        <pc:spChg chg="mod">
          <ac:chgData name="Tracy McCallum (SJV)" userId="16b3908e-e579-4b73-b2bd-6366bf9e1879" providerId="ADAL" clId="{4A6B16E6-73FE-4AD0-88B6-10667ACFFE82}" dt="2025-12-05T15:00:10.354" v="465" actId="1076"/>
          <ac:spMkLst>
            <pc:docMk/>
            <pc:sldMk cId="1481927286" sldId="570"/>
            <ac:spMk id="5" creationId="{EBA38881-0E83-752A-AE86-BDA91F746588}"/>
          </ac:spMkLst>
        </pc:spChg>
        <pc:spChg chg="mod">
          <ac:chgData name="Tracy McCallum (SJV)" userId="16b3908e-e579-4b73-b2bd-6366bf9e1879" providerId="ADAL" clId="{4A6B16E6-73FE-4AD0-88B6-10667ACFFE82}" dt="2025-12-05T14:35:50.216" v="123" actId="1076"/>
          <ac:spMkLst>
            <pc:docMk/>
            <pc:sldMk cId="1481927286" sldId="570"/>
            <ac:spMk id="12" creationId="{0CB5E4F0-1D61-A697-FE6F-5D2005A90102}"/>
          </ac:spMkLst>
        </pc:spChg>
        <pc:spChg chg="mod">
          <ac:chgData name="Tracy McCallum (SJV)" userId="16b3908e-e579-4b73-b2bd-6366bf9e1879" providerId="ADAL" clId="{4A6B16E6-73FE-4AD0-88B6-10667ACFFE82}" dt="2025-12-05T15:00:55.904" v="471" actId="1076"/>
          <ac:spMkLst>
            <pc:docMk/>
            <pc:sldMk cId="1481927286" sldId="570"/>
            <ac:spMk id="26" creationId="{2E2FF5CF-C346-3F21-FD18-AFB0E2112E9B}"/>
          </ac:spMkLst>
        </pc:spChg>
        <pc:spChg chg="mod ord">
          <ac:chgData name="Tracy McCallum (SJV)" userId="16b3908e-e579-4b73-b2bd-6366bf9e1879" providerId="ADAL" clId="{4A6B16E6-73FE-4AD0-88B6-10667ACFFE82}" dt="2025-12-05T15:00:38.077" v="470" actId="1076"/>
          <ac:spMkLst>
            <pc:docMk/>
            <pc:sldMk cId="1481927286" sldId="570"/>
            <ac:spMk id="40" creationId="{2E6E90DE-C11D-FBC3-6745-DC76F172B280}"/>
          </ac:spMkLst>
        </pc:spChg>
        <pc:spChg chg="mod ord">
          <ac:chgData name="Tracy McCallum (SJV)" userId="16b3908e-e579-4b73-b2bd-6366bf9e1879" providerId="ADAL" clId="{4A6B16E6-73FE-4AD0-88B6-10667ACFFE82}" dt="2025-12-05T14:59:20.453" v="460" actId="166"/>
          <ac:spMkLst>
            <pc:docMk/>
            <pc:sldMk cId="1481927286" sldId="570"/>
            <ac:spMk id="45" creationId="{68F815B4-0390-EC0E-0F5A-49956BE66E2B}"/>
          </ac:spMkLst>
        </pc:spChg>
        <pc:graphicFrameChg chg="mod modGraphic">
          <ac:chgData name="Tracy McCallum (SJV)" userId="16b3908e-e579-4b73-b2bd-6366bf9e1879" providerId="ADAL" clId="{4A6B16E6-73FE-4AD0-88B6-10667ACFFE82}" dt="2025-12-08T10:47:22.535" v="901" actId="20577"/>
          <ac:graphicFrameMkLst>
            <pc:docMk/>
            <pc:sldMk cId="1481927286" sldId="570"/>
            <ac:graphicFrameMk id="7" creationId="{A6FEE4EA-2D59-B2C1-4862-8E396F90029D}"/>
          </ac:graphicFrameMkLst>
        </pc:graphicFrameChg>
        <pc:picChg chg="mod">
          <ac:chgData name="Tracy McCallum (SJV)" userId="16b3908e-e579-4b73-b2bd-6366bf9e1879" providerId="ADAL" clId="{4A6B16E6-73FE-4AD0-88B6-10667ACFFE82}" dt="2025-12-05T15:01:11.672" v="474" actId="1076"/>
          <ac:picMkLst>
            <pc:docMk/>
            <pc:sldMk cId="1481927286" sldId="570"/>
            <ac:picMk id="21" creationId="{CF568190-90FA-894B-3F03-27F6418376E7}"/>
          </ac:picMkLst>
        </pc:picChg>
        <pc:picChg chg="mod">
          <ac:chgData name="Tracy McCallum (SJV)" userId="16b3908e-e579-4b73-b2bd-6366bf9e1879" providerId="ADAL" clId="{4A6B16E6-73FE-4AD0-88B6-10667ACFFE82}" dt="2025-12-05T15:01:21.897" v="476" actId="1076"/>
          <ac:picMkLst>
            <pc:docMk/>
            <pc:sldMk cId="1481927286" sldId="570"/>
            <ac:picMk id="22" creationId="{70ADA1DE-8F37-15E7-99F3-0499F6BA8B23}"/>
          </ac:picMkLst>
        </pc:picChg>
        <pc:picChg chg="mod">
          <ac:chgData name="Tracy McCallum (SJV)" userId="16b3908e-e579-4b73-b2bd-6366bf9e1879" providerId="ADAL" clId="{4A6B16E6-73FE-4AD0-88B6-10667ACFFE82}" dt="2025-12-05T15:01:08.066" v="473" actId="1076"/>
          <ac:picMkLst>
            <pc:docMk/>
            <pc:sldMk cId="1481927286" sldId="570"/>
            <ac:picMk id="23" creationId="{5345A23A-9D42-BC82-F3C9-16778998E85B}"/>
          </ac:picMkLst>
        </pc:picChg>
        <pc:picChg chg="mod">
          <ac:chgData name="Tracy McCallum (SJV)" userId="16b3908e-e579-4b73-b2bd-6366bf9e1879" providerId="ADAL" clId="{4A6B16E6-73FE-4AD0-88B6-10667ACFFE82}" dt="2025-12-05T15:01:18.773" v="475" actId="1076"/>
          <ac:picMkLst>
            <pc:docMk/>
            <pc:sldMk cId="1481927286" sldId="570"/>
            <ac:picMk id="24" creationId="{1035F7C0-4A98-84CF-99A5-4672FA387AE1}"/>
          </ac:picMkLst>
        </pc:picChg>
      </pc:sldChg>
      <pc:sldChg chg="modSp mod">
        <pc:chgData name="Tracy McCallum (SJV)" userId="16b3908e-e579-4b73-b2bd-6366bf9e1879" providerId="ADAL" clId="{4A6B16E6-73FE-4AD0-88B6-10667ACFFE82}" dt="2025-12-05T14:51:51.877" v="410" actId="20577"/>
        <pc:sldMkLst>
          <pc:docMk/>
          <pc:sldMk cId="754118179" sldId="593"/>
        </pc:sldMkLst>
        <pc:spChg chg="mod">
          <ac:chgData name="Tracy McCallum (SJV)" userId="16b3908e-e579-4b73-b2bd-6366bf9e1879" providerId="ADAL" clId="{4A6B16E6-73FE-4AD0-88B6-10667ACFFE82}" dt="2025-12-05T14:51:51.877" v="410" actId="20577"/>
          <ac:spMkLst>
            <pc:docMk/>
            <pc:sldMk cId="754118179" sldId="593"/>
            <ac:spMk id="7" creationId="{B5573EAD-3E38-DBA4-D27D-0D77AF99DD1A}"/>
          </ac:spMkLst>
        </pc:spChg>
      </pc:sldChg>
      <pc:sldChg chg="addSp delSp modSp mod ord">
        <pc:chgData name="Tracy McCallum (SJV)" userId="16b3908e-e579-4b73-b2bd-6366bf9e1879" providerId="ADAL" clId="{4A6B16E6-73FE-4AD0-88B6-10667ACFFE82}" dt="2025-12-05T15:14:45.639" v="637"/>
        <pc:sldMkLst>
          <pc:docMk/>
          <pc:sldMk cId="1172331791" sldId="608"/>
        </pc:sldMkLst>
        <pc:spChg chg="mod">
          <ac:chgData name="Tracy McCallum (SJV)" userId="16b3908e-e579-4b73-b2bd-6366bf9e1879" providerId="ADAL" clId="{4A6B16E6-73FE-4AD0-88B6-10667ACFFE82}" dt="2025-12-05T15:12:02.681" v="501" actId="255"/>
          <ac:spMkLst>
            <pc:docMk/>
            <pc:sldMk cId="1172331791" sldId="608"/>
            <ac:spMk id="6" creationId="{52A83D93-5546-5160-9374-05EB57190D5B}"/>
          </ac:spMkLst>
        </pc:spChg>
        <pc:spChg chg="add mod">
          <ac:chgData name="Tracy McCallum (SJV)" userId="16b3908e-e579-4b73-b2bd-6366bf9e1879" providerId="ADAL" clId="{4A6B16E6-73FE-4AD0-88B6-10667ACFFE82}" dt="2025-12-05T15:12:29.130" v="554" actId="20577"/>
          <ac:spMkLst>
            <pc:docMk/>
            <pc:sldMk cId="1172331791" sldId="608"/>
            <ac:spMk id="7" creationId="{DCF223FB-9C90-58A7-B020-B0DEE0C57B40}"/>
          </ac:spMkLst>
        </pc:spChg>
        <pc:spChg chg="mod">
          <ac:chgData name="Tracy McCallum (SJV)" userId="16b3908e-e579-4b73-b2bd-6366bf9e1879" providerId="ADAL" clId="{4A6B16E6-73FE-4AD0-88B6-10667ACFFE82}" dt="2025-12-05T15:06:06.519" v="489" actId="404"/>
          <ac:spMkLst>
            <pc:docMk/>
            <pc:sldMk cId="1172331791" sldId="608"/>
            <ac:spMk id="8" creationId="{B48AB734-9B32-3C16-4DDE-9F0855FEA331}"/>
          </ac:spMkLst>
        </pc:spChg>
      </pc:sldChg>
      <pc:sldChg chg="modSp mod ord">
        <pc:chgData name="Tracy McCallum (SJV)" userId="16b3908e-e579-4b73-b2bd-6366bf9e1879" providerId="ADAL" clId="{4A6B16E6-73FE-4AD0-88B6-10667ACFFE82}" dt="2025-12-05T15:14:32.695" v="635"/>
        <pc:sldMkLst>
          <pc:docMk/>
          <pc:sldMk cId="1687262821" sldId="609"/>
        </pc:sldMkLst>
        <pc:spChg chg="mod">
          <ac:chgData name="Tracy McCallum (SJV)" userId="16b3908e-e579-4b73-b2bd-6366bf9e1879" providerId="ADAL" clId="{4A6B16E6-73FE-4AD0-88B6-10667ACFFE82}" dt="2025-12-05T14:43:04.225" v="263" actId="20577"/>
          <ac:spMkLst>
            <pc:docMk/>
            <pc:sldMk cId="1687262821" sldId="609"/>
            <ac:spMk id="7" creationId="{2BC8733F-3056-F168-3E31-107220FB99AE}"/>
          </ac:spMkLst>
        </pc:spChg>
      </pc:sldChg>
    </pc:docChg>
  </pc:docChgLst>
  <pc:docChgLst>
    <pc:chgData name="Kym Chillingsworth (SJV)" userId="c3893768-ba84-432c-847d-a4957774ad79" providerId="ADAL" clId="{492889B7-D954-4ABC-9936-E11B4CCB6916}"/>
    <pc:docChg chg="undo custSel delSld modSld">
      <pc:chgData name="Kym Chillingsworth (SJV)" userId="c3893768-ba84-432c-847d-a4957774ad79" providerId="ADAL" clId="{492889B7-D954-4ABC-9936-E11B4CCB6916}" dt="2025-12-05T11:57:52.218" v="1337" actId="20577"/>
      <pc:docMkLst>
        <pc:docMk/>
      </pc:docMkLst>
      <pc:sldChg chg="delSp modSp mod">
        <pc:chgData name="Kym Chillingsworth (SJV)" userId="c3893768-ba84-432c-847d-a4957774ad79" providerId="ADAL" clId="{492889B7-D954-4ABC-9936-E11B4CCB6916}" dt="2025-12-05T11:00:37.892" v="1229" actId="478"/>
        <pc:sldMkLst>
          <pc:docMk/>
          <pc:sldMk cId="1430613830" sldId="342"/>
        </pc:sldMkLst>
        <pc:graphicFrameChg chg="modGraphic">
          <ac:chgData name="Kym Chillingsworth (SJV)" userId="c3893768-ba84-432c-847d-a4957774ad79" providerId="ADAL" clId="{492889B7-D954-4ABC-9936-E11B4CCB6916}" dt="2025-12-05T11:00:35.311" v="1228" actId="20577"/>
          <ac:graphicFrameMkLst>
            <pc:docMk/>
            <pc:sldMk cId="1430613830" sldId="342"/>
            <ac:graphicFrameMk id="28" creationId="{6985A455-2E73-0D48-C64C-FF6E61FC4C73}"/>
          </ac:graphicFrameMkLst>
        </pc:graphicFrameChg>
      </pc:sldChg>
      <pc:sldChg chg="modSp mod">
        <pc:chgData name="Kym Chillingsworth (SJV)" userId="c3893768-ba84-432c-847d-a4957774ad79" providerId="ADAL" clId="{492889B7-D954-4ABC-9936-E11B4CCB6916}" dt="2025-12-05T11:57:52.218" v="1337" actId="20577"/>
        <pc:sldMkLst>
          <pc:docMk/>
          <pc:sldMk cId="1481927286" sldId="570"/>
        </pc:sldMkLst>
        <pc:spChg chg="mod">
          <ac:chgData name="Kym Chillingsworth (SJV)" userId="c3893768-ba84-432c-847d-a4957774ad79" providerId="ADAL" clId="{492889B7-D954-4ABC-9936-E11B4CCB6916}" dt="2025-12-05T11:50:00.784" v="1232" actId="1076"/>
          <ac:spMkLst>
            <pc:docMk/>
            <pc:sldMk cId="1481927286" sldId="570"/>
            <ac:spMk id="4" creationId="{E5644433-9832-7951-AA41-0B5F594B48F1}"/>
          </ac:spMkLst>
        </pc:spChg>
        <pc:spChg chg="mod">
          <ac:chgData name="Kym Chillingsworth (SJV)" userId="c3893768-ba84-432c-847d-a4957774ad79" providerId="ADAL" clId="{492889B7-D954-4ABC-9936-E11B4CCB6916}" dt="2025-12-05T11:49:55.367" v="1231" actId="1076"/>
          <ac:spMkLst>
            <pc:docMk/>
            <pc:sldMk cId="1481927286" sldId="570"/>
            <ac:spMk id="12" creationId="{0CB5E4F0-1D61-A697-FE6F-5D2005A90102}"/>
          </ac:spMkLst>
        </pc:spChg>
        <pc:spChg chg="mod">
          <ac:chgData name="Kym Chillingsworth (SJV)" userId="c3893768-ba84-432c-847d-a4957774ad79" providerId="ADAL" clId="{492889B7-D954-4ABC-9936-E11B4CCB6916}" dt="2025-12-05T11:55:31.090" v="1326" actId="20577"/>
          <ac:spMkLst>
            <pc:docMk/>
            <pc:sldMk cId="1481927286" sldId="570"/>
            <ac:spMk id="26" creationId="{2E2FF5CF-C346-3F21-FD18-AFB0E2112E9B}"/>
          </ac:spMkLst>
        </pc:spChg>
        <pc:spChg chg="mod">
          <ac:chgData name="Kym Chillingsworth (SJV)" userId="c3893768-ba84-432c-847d-a4957774ad79" providerId="ADAL" clId="{492889B7-D954-4ABC-9936-E11B4CCB6916}" dt="2025-12-03T10:08:09.978" v="168" actId="20577"/>
          <ac:spMkLst>
            <pc:docMk/>
            <pc:sldMk cId="1481927286" sldId="570"/>
            <ac:spMk id="39" creationId="{7308B664-E70D-FC72-856A-17EB1AB44A7F}"/>
          </ac:spMkLst>
        </pc:spChg>
        <pc:spChg chg="mod">
          <ac:chgData name="Kym Chillingsworth (SJV)" userId="c3893768-ba84-432c-847d-a4957774ad79" providerId="ADAL" clId="{492889B7-D954-4ABC-9936-E11B4CCB6916}" dt="2025-12-05T10:29:18.008" v="916" actId="6549"/>
          <ac:spMkLst>
            <pc:docMk/>
            <pc:sldMk cId="1481927286" sldId="570"/>
            <ac:spMk id="45" creationId="{68F815B4-0390-EC0E-0F5A-49956BE66E2B}"/>
          </ac:spMkLst>
        </pc:spChg>
        <pc:graphicFrameChg chg="modGraphic">
          <ac:chgData name="Kym Chillingsworth (SJV)" userId="c3893768-ba84-432c-847d-a4957774ad79" providerId="ADAL" clId="{492889B7-D954-4ABC-9936-E11B4CCB6916}" dt="2025-12-05T11:57:52.218" v="1337" actId="20577"/>
          <ac:graphicFrameMkLst>
            <pc:docMk/>
            <pc:sldMk cId="1481927286" sldId="570"/>
            <ac:graphicFrameMk id="7" creationId="{A6FEE4EA-2D59-B2C1-4862-8E396F90029D}"/>
          </ac:graphicFrameMkLst>
        </pc:graphicFrameChg>
      </pc:sldChg>
      <pc:sldChg chg="modSp mod">
        <pc:chgData name="Kym Chillingsworth (SJV)" userId="c3893768-ba84-432c-847d-a4957774ad79" providerId="ADAL" clId="{492889B7-D954-4ABC-9936-E11B4CCB6916}" dt="2025-12-03T10:18:48.095" v="639" actId="113"/>
        <pc:sldMkLst>
          <pc:docMk/>
          <pc:sldMk cId="754118179" sldId="593"/>
        </pc:sldMkLst>
        <pc:spChg chg="mod">
          <ac:chgData name="Kym Chillingsworth (SJV)" userId="c3893768-ba84-432c-847d-a4957774ad79" providerId="ADAL" clId="{492889B7-D954-4ABC-9936-E11B4CCB6916}" dt="2025-12-03T10:18:48.095" v="639" actId="113"/>
          <ac:spMkLst>
            <pc:docMk/>
            <pc:sldMk cId="754118179" sldId="593"/>
            <ac:spMk id="7" creationId="{B5573EAD-3E38-DBA4-D27D-0D77AF99DD1A}"/>
          </ac:spMkLst>
        </pc:spChg>
      </pc:sldChg>
      <pc:sldChg chg="addSp delSp modSp mod">
        <pc:chgData name="Kym Chillingsworth (SJV)" userId="c3893768-ba84-432c-847d-a4957774ad79" providerId="ADAL" clId="{492889B7-D954-4ABC-9936-E11B4CCB6916}" dt="2025-12-05T10:55:13.191" v="1179" actId="255"/>
        <pc:sldMkLst>
          <pc:docMk/>
          <pc:sldMk cId="1172331791" sldId="608"/>
        </pc:sldMkLst>
        <pc:spChg chg="add mod">
          <ac:chgData name="Kym Chillingsworth (SJV)" userId="c3893768-ba84-432c-847d-a4957774ad79" providerId="ADAL" clId="{492889B7-D954-4ABC-9936-E11B4CCB6916}" dt="2025-12-05T10:53:59.722" v="1142" actId="255"/>
          <ac:spMkLst>
            <pc:docMk/>
            <pc:sldMk cId="1172331791" sldId="608"/>
            <ac:spMk id="6" creationId="{52A83D93-5546-5160-9374-05EB57190D5B}"/>
          </ac:spMkLst>
        </pc:spChg>
        <pc:spChg chg="add mod">
          <ac:chgData name="Kym Chillingsworth (SJV)" userId="c3893768-ba84-432c-847d-a4957774ad79" providerId="ADAL" clId="{492889B7-D954-4ABC-9936-E11B4CCB6916}" dt="2025-12-05T10:54:05.155" v="1143" actId="255"/>
          <ac:spMkLst>
            <pc:docMk/>
            <pc:sldMk cId="1172331791" sldId="608"/>
            <ac:spMk id="8" creationId="{B48AB734-9B32-3C16-4DDE-9F0855FEA331}"/>
          </ac:spMkLst>
        </pc:spChg>
      </pc:sldChg>
      <pc:sldChg chg="addSp delSp modSp mod">
        <pc:chgData name="Kym Chillingsworth (SJV)" userId="c3893768-ba84-432c-847d-a4957774ad79" providerId="ADAL" clId="{492889B7-D954-4ABC-9936-E11B4CCB6916}" dt="2025-12-05T10:43:05.027" v="967" actId="14100"/>
        <pc:sldMkLst>
          <pc:docMk/>
          <pc:sldMk cId="1687262821" sldId="609"/>
        </pc:sldMkLst>
        <pc:spChg chg="add mod">
          <ac:chgData name="Kym Chillingsworth (SJV)" userId="c3893768-ba84-432c-847d-a4957774ad79" providerId="ADAL" clId="{492889B7-D954-4ABC-9936-E11B4CCB6916}" dt="2025-12-05T10:35:09.969" v="947" actId="14100"/>
          <ac:spMkLst>
            <pc:docMk/>
            <pc:sldMk cId="1687262821" sldId="609"/>
            <ac:spMk id="7" creationId="{2BC8733F-3056-F168-3E31-107220FB99AE}"/>
          </ac:spMkLst>
        </pc:spChg>
        <pc:spChg chg="add mod">
          <ac:chgData name="Kym Chillingsworth (SJV)" userId="c3893768-ba84-432c-847d-a4957774ad79" providerId="ADAL" clId="{492889B7-D954-4ABC-9936-E11B4CCB6916}" dt="2025-12-05T10:42:12.611" v="958" actId="14100"/>
          <ac:spMkLst>
            <pc:docMk/>
            <pc:sldMk cId="1687262821" sldId="609"/>
            <ac:spMk id="10" creationId="{8F4930BF-A5E4-0AEE-1C3E-347DEB53D001}"/>
          </ac:spMkLst>
        </pc:spChg>
        <pc:spChg chg="add mod">
          <ac:chgData name="Kym Chillingsworth (SJV)" userId="c3893768-ba84-432c-847d-a4957774ad79" providerId="ADAL" clId="{492889B7-D954-4ABC-9936-E11B4CCB6916}" dt="2025-12-05T10:43:05.027" v="967" actId="14100"/>
          <ac:spMkLst>
            <pc:docMk/>
            <pc:sldMk cId="1687262821" sldId="609"/>
            <ac:spMk id="13" creationId="{78617B83-F79F-836C-946F-C806215E6F69}"/>
          </ac:spMkLst>
        </pc:spChg>
        <pc:picChg chg="add mod">
          <ac:chgData name="Kym Chillingsworth (SJV)" userId="c3893768-ba84-432c-847d-a4957774ad79" providerId="ADAL" clId="{492889B7-D954-4ABC-9936-E11B4CCB6916}" dt="2025-12-05T10:35:26.089" v="949" actId="1076"/>
          <ac:picMkLst>
            <pc:docMk/>
            <pc:sldMk cId="1687262821" sldId="609"/>
            <ac:picMk id="5" creationId="{2CF0BB66-B58F-977A-7384-E62EAF5EEE34}"/>
          </ac:picMkLst>
        </pc:picChg>
        <pc:picChg chg="add mod">
          <ac:chgData name="Kym Chillingsworth (SJV)" userId="c3893768-ba84-432c-847d-a4957774ad79" providerId="ADAL" clId="{492889B7-D954-4ABC-9936-E11B4CCB6916}" dt="2025-12-05T10:42:20.143" v="959" actId="1076"/>
          <ac:picMkLst>
            <pc:docMk/>
            <pc:sldMk cId="1687262821" sldId="609"/>
            <ac:picMk id="8" creationId="{0A6B2847-B3CF-7214-148F-C8AFA298101F}"/>
          </ac:picMkLst>
        </pc:picChg>
        <pc:picChg chg="add mod">
          <ac:chgData name="Kym Chillingsworth (SJV)" userId="c3893768-ba84-432c-847d-a4957774ad79" providerId="ADAL" clId="{492889B7-D954-4ABC-9936-E11B4CCB6916}" dt="2025-12-05T10:43:00.661" v="966" actId="14100"/>
          <ac:picMkLst>
            <pc:docMk/>
            <pc:sldMk cId="1687262821" sldId="609"/>
            <ac:picMk id="11" creationId="{19FDDC13-9EDC-DF1D-9E53-FC47C364CEA2}"/>
          </ac:picMkLst>
        </pc:picChg>
      </pc:sldChg>
      <pc:sldChg chg="addSp delSp modSp mod">
        <pc:chgData name="Kym Chillingsworth (SJV)" userId="c3893768-ba84-432c-847d-a4957774ad79" providerId="ADAL" clId="{492889B7-D954-4ABC-9936-E11B4CCB6916}" dt="2025-12-05T10:58:17.545" v="1188" actId="14100"/>
        <pc:sldMkLst>
          <pc:docMk/>
          <pc:sldMk cId="20030695" sldId="613"/>
        </pc:sldMkLst>
        <pc:picChg chg="add mod">
          <ac:chgData name="Kym Chillingsworth (SJV)" userId="c3893768-ba84-432c-847d-a4957774ad79" providerId="ADAL" clId="{492889B7-D954-4ABC-9936-E11B4CCB6916}" dt="2025-12-05T10:58:17.545" v="1188" actId="14100"/>
          <ac:picMkLst>
            <pc:docMk/>
            <pc:sldMk cId="20030695" sldId="613"/>
            <ac:picMk id="3" creationId="{BCAAA8E4-4B67-129D-987A-53F165A889AF}"/>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7793203C-ABD0-4D1F-B072-423AD9D1F8DF}" type="datetimeFigureOut">
              <a:rPr lang="en-GB" smtClean="0"/>
              <a:t>08/12/2025</a:t>
            </a:fld>
            <a:endParaRPr lang="en-GB"/>
          </a:p>
        </p:txBody>
      </p:sp>
      <p:sp>
        <p:nvSpPr>
          <p:cNvPr id="4" name="Slide Image Placeholder 3"/>
          <p:cNvSpPr>
            <a:spLocks noGrp="1" noRot="1" noChangeAspect="1"/>
          </p:cNvSpPr>
          <p:nvPr>
            <p:ph type="sldImg" idx="2"/>
          </p:nvPr>
        </p:nvSpPr>
        <p:spPr>
          <a:xfrm>
            <a:off x="2214563" y="1241425"/>
            <a:ext cx="23685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1"/>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1"/>
            <a:ext cx="2946400" cy="496888"/>
          </a:xfrm>
          <a:prstGeom prst="rect">
            <a:avLst/>
          </a:prstGeom>
        </p:spPr>
        <p:txBody>
          <a:bodyPr vert="horz" lIns="91440" tIns="45720" rIns="91440" bIns="45720" rtlCol="0" anchor="b"/>
          <a:lstStyle>
            <a:lvl1pPr algn="r">
              <a:defRPr sz="1200"/>
            </a:lvl1pPr>
          </a:lstStyle>
          <a:p>
            <a:fld id="{9B4A1C28-7272-428D-8E2A-76078D66D7E2}" type="slidenum">
              <a:rPr lang="en-GB" smtClean="0"/>
              <a:t>‹#›</a:t>
            </a:fld>
            <a:endParaRPr lang="en-GB"/>
          </a:p>
        </p:txBody>
      </p:sp>
    </p:spTree>
    <p:extLst>
      <p:ext uri="{BB962C8B-B14F-4D97-AF65-F5344CB8AC3E}">
        <p14:creationId xmlns:p14="http://schemas.microsoft.com/office/powerpoint/2010/main" val="128891622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95915F-73DD-23E5-BD90-93569183719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8A36E4D-8F98-030A-9A82-2E5BD38457E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D8DD229-B4A1-1FD2-E3E0-2B5A209D5E49}"/>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738836AC-669D-5100-EFA7-F569F4460D5D}"/>
              </a:ext>
            </a:extLst>
          </p:cNvPr>
          <p:cNvSpPr>
            <a:spLocks noGrp="1"/>
          </p:cNvSpPr>
          <p:nvPr>
            <p:ph type="sldNum" sz="quarter" idx="5"/>
          </p:nvPr>
        </p:nvSpPr>
        <p:spPr/>
        <p:txBody>
          <a:bodyPr/>
          <a:lstStyle/>
          <a:p>
            <a:fld id="{9B4A1C28-7272-428D-8E2A-76078D66D7E2}" type="slidenum">
              <a:rPr lang="en-GB" smtClean="0"/>
              <a:t>1</a:t>
            </a:fld>
            <a:endParaRPr lang="en-GB"/>
          </a:p>
        </p:txBody>
      </p:sp>
    </p:spTree>
    <p:extLst>
      <p:ext uri="{BB962C8B-B14F-4D97-AF65-F5344CB8AC3E}">
        <p14:creationId xmlns:p14="http://schemas.microsoft.com/office/powerpoint/2010/main" val="14862085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9B4A1C28-7272-428D-8E2A-76078D66D7E2}" type="slidenum">
              <a:rPr lang="en-GB" smtClean="0"/>
              <a:t>4</a:t>
            </a:fld>
            <a:endParaRPr lang="en-GB"/>
          </a:p>
        </p:txBody>
      </p:sp>
    </p:spTree>
    <p:extLst>
      <p:ext uri="{BB962C8B-B14F-4D97-AF65-F5344CB8AC3E}">
        <p14:creationId xmlns:p14="http://schemas.microsoft.com/office/powerpoint/2010/main" val="730198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12/8/2025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1.png"/><Relationship Id="rId7"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2.png"/><Relationship Id="rId5" Type="http://schemas.openxmlformats.org/officeDocument/2006/relationships/hyperlink" Target="http://www.sjv.hccmac.co.uk/" TargetMode="External"/><Relationship Id="rId4" Type="http://schemas.openxmlformats.org/officeDocument/2006/relationships/hyperlink" Target="mailto:ctk_parentlink@hccmac.co.uk" TargetMode="External"/><Relationship Id="rId9" Type="http://schemas.openxmlformats.org/officeDocument/2006/relationships/hyperlink" Target="https://openclipart.org/detail/168141/fwd__bubble_hand_drawn-by-rejon-177666"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Layout" Target="../slideLayouts/slideLayout6.xml"/><Relationship Id="rId6" Type="http://schemas.openxmlformats.org/officeDocument/2006/relationships/image" Target="../media/image7.png"/><Relationship Id="rId5" Type="http://schemas.openxmlformats.org/officeDocument/2006/relationships/image" Target="../media/image6.jpe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hyperlink" Target="http://www.coventry.gov.uk/admissions"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4E4"/>
        </a:solidFill>
        <a:effectLst/>
      </p:bgPr>
    </p:bg>
    <p:spTree>
      <p:nvGrpSpPr>
        <p:cNvPr id="1" name="">
          <a:extLst>
            <a:ext uri="{FF2B5EF4-FFF2-40B4-BE49-F238E27FC236}">
              <a16:creationId xmlns:a16="http://schemas.microsoft.com/office/drawing/2014/main" id="{B86C5674-DC5C-8C2D-7904-99F85D061010}"/>
            </a:ext>
          </a:extLst>
        </p:cNvPr>
        <p:cNvGrpSpPr/>
        <p:nvPr/>
      </p:nvGrpSpPr>
      <p:grpSpPr>
        <a:xfrm>
          <a:off x="0" y="0"/>
          <a:ext cx="0" cy="0"/>
          <a:chOff x="0" y="0"/>
          <a:chExt cx="0" cy="0"/>
        </a:xfrm>
      </p:grpSpPr>
      <p:sp>
        <p:nvSpPr>
          <p:cNvPr id="40" name="Freeform 4">
            <a:extLst>
              <a:ext uri="{FF2B5EF4-FFF2-40B4-BE49-F238E27FC236}">
                <a16:creationId xmlns:a16="http://schemas.microsoft.com/office/drawing/2014/main" id="{2E6E90DE-C11D-FBC3-6745-DC76F172B280}"/>
              </a:ext>
            </a:extLst>
          </p:cNvPr>
          <p:cNvSpPr/>
          <p:nvPr/>
        </p:nvSpPr>
        <p:spPr>
          <a:xfrm>
            <a:off x="233315" y="1400156"/>
            <a:ext cx="3869405" cy="7689317"/>
          </a:xfrm>
          <a:custGeom>
            <a:avLst/>
            <a:gdLst/>
            <a:ahLst/>
            <a:cxnLst/>
            <a:rect l="l" t="t" r="r" b="b"/>
            <a:pathLst>
              <a:path w="2569005" h="800652">
                <a:moveTo>
                  <a:pt x="0" y="0"/>
                </a:moveTo>
                <a:lnTo>
                  <a:pt x="2569005" y="0"/>
                </a:lnTo>
                <a:lnTo>
                  <a:pt x="2569005" y="800652"/>
                </a:lnTo>
                <a:lnTo>
                  <a:pt x="0" y="800652"/>
                </a:lnTo>
                <a:close/>
              </a:path>
            </a:pathLst>
          </a:custGeom>
          <a:solidFill>
            <a:srgbClr val="F4E1C6"/>
          </a:solidFill>
        </p:spPr>
        <p:txBody>
          <a:bodyPr/>
          <a:lstStyle/>
          <a:p>
            <a:endParaRPr lang="en-GB" sz="2000"/>
          </a:p>
          <a:p>
            <a:endParaRPr lang="en-GB" sz="2000"/>
          </a:p>
          <a:p>
            <a:pPr algn="ctr"/>
            <a:endParaRPr lang="en-GB" dirty="0"/>
          </a:p>
        </p:txBody>
      </p:sp>
      <p:grpSp>
        <p:nvGrpSpPr>
          <p:cNvPr id="42" name="Group 3">
            <a:extLst>
              <a:ext uri="{FF2B5EF4-FFF2-40B4-BE49-F238E27FC236}">
                <a16:creationId xmlns:a16="http://schemas.microsoft.com/office/drawing/2014/main" id="{106476D7-2D60-294C-D1F2-9BC91D291688}"/>
              </a:ext>
            </a:extLst>
          </p:cNvPr>
          <p:cNvGrpSpPr/>
          <p:nvPr/>
        </p:nvGrpSpPr>
        <p:grpSpPr>
          <a:xfrm>
            <a:off x="4225786" y="1318328"/>
            <a:ext cx="3162019" cy="8063457"/>
            <a:chOff x="886046" y="57028"/>
            <a:chExt cx="2569005" cy="800652"/>
          </a:xfrm>
        </p:grpSpPr>
        <p:sp>
          <p:nvSpPr>
            <p:cNvPr id="43" name="Freeform 4">
              <a:extLst>
                <a:ext uri="{FF2B5EF4-FFF2-40B4-BE49-F238E27FC236}">
                  <a16:creationId xmlns:a16="http://schemas.microsoft.com/office/drawing/2014/main" id="{5CD11A91-5D5D-36DE-5E40-BB874825903B}"/>
                </a:ext>
              </a:extLst>
            </p:cNvPr>
            <p:cNvSpPr/>
            <p:nvPr/>
          </p:nvSpPr>
          <p:spPr>
            <a:xfrm>
              <a:off x="886046" y="57028"/>
              <a:ext cx="2569005" cy="800652"/>
            </a:xfrm>
            <a:custGeom>
              <a:avLst/>
              <a:gdLst/>
              <a:ahLst/>
              <a:cxnLst/>
              <a:rect l="l" t="t" r="r" b="b"/>
              <a:pathLst>
                <a:path w="2569005" h="800652">
                  <a:moveTo>
                    <a:pt x="0" y="0"/>
                  </a:moveTo>
                  <a:lnTo>
                    <a:pt x="2569005" y="0"/>
                  </a:lnTo>
                  <a:lnTo>
                    <a:pt x="2569005" y="800652"/>
                  </a:lnTo>
                  <a:lnTo>
                    <a:pt x="0" y="800652"/>
                  </a:lnTo>
                  <a:close/>
                </a:path>
              </a:pathLst>
            </a:custGeom>
            <a:solidFill>
              <a:srgbClr val="F4E1C6"/>
            </a:solidFill>
          </p:spPr>
          <p:txBody>
            <a:bodyPr/>
            <a:lstStyle/>
            <a:p>
              <a:endParaRPr lang="en-GB"/>
            </a:p>
          </p:txBody>
        </p:sp>
      </p:grpSp>
      <p:sp>
        <p:nvSpPr>
          <p:cNvPr id="2" name="TextBox 2">
            <a:extLst>
              <a:ext uri="{FF2B5EF4-FFF2-40B4-BE49-F238E27FC236}">
                <a16:creationId xmlns:a16="http://schemas.microsoft.com/office/drawing/2014/main" id="{43D149E8-FBFF-D626-83DA-8256D46864DB}"/>
              </a:ext>
            </a:extLst>
          </p:cNvPr>
          <p:cNvSpPr txBox="1"/>
          <p:nvPr/>
        </p:nvSpPr>
        <p:spPr>
          <a:xfrm>
            <a:off x="1151923" y="26181"/>
            <a:ext cx="5233295" cy="830997"/>
          </a:xfrm>
          <a:prstGeom prst="rect">
            <a:avLst/>
          </a:prstGeom>
        </p:spPr>
        <p:txBody>
          <a:bodyPr lIns="0" tIns="0" rIns="0" bIns="0" rtlCol="0" anchor="t">
            <a:spAutoFit/>
          </a:bodyPr>
          <a:lstStyle/>
          <a:p>
            <a:pPr algn="ctr">
              <a:lnSpc>
                <a:spcPts val="8539"/>
              </a:lnSpc>
              <a:spcBef>
                <a:spcPct val="0"/>
              </a:spcBef>
            </a:pPr>
            <a:r>
              <a:rPr lang="en-US" sz="3600">
                <a:solidFill>
                  <a:srgbClr val="7030A0"/>
                </a:solidFill>
                <a:latin typeface="Cinematografica ExtraBold"/>
              </a:rPr>
              <a:t>St John Vianney Catholic Primary</a:t>
            </a:r>
          </a:p>
        </p:txBody>
      </p:sp>
      <p:sp>
        <p:nvSpPr>
          <p:cNvPr id="10" name="AutoShape 10">
            <a:extLst>
              <a:ext uri="{FF2B5EF4-FFF2-40B4-BE49-F238E27FC236}">
                <a16:creationId xmlns:a16="http://schemas.microsoft.com/office/drawing/2014/main" id="{92E4A320-5D64-F033-7186-AD0235612DA8}"/>
              </a:ext>
            </a:extLst>
          </p:cNvPr>
          <p:cNvSpPr/>
          <p:nvPr/>
        </p:nvSpPr>
        <p:spPr>
          <a:xfrm>
            <a:off x="161761" y="698500"/>
            <a:ext cx="998092" cy="0"/>
          </a:xfrm>
          <a:prstGeom prst="line">
            <a:avLst/>
          </a:prstGeom>
          <a:ln w="47625" cap="rnd">
            <a:solidFill>
              <a:srgbClr val="000000"/>
            </a:solidFill>
            <a:prstDash val="solid"/>
            <a:headEnd type="none" w="sm" len="sm"/>
            <a:tailEnd type="none" w="sm" len="sm"/>
          </a:ln>
        </p:spPr>
        <p:txBody>
          <a:bodyPr/>
          <a:lstStyle/>
          <a:p>
            <a:endParaRPr lang="en-GB"/>
          </a:p>
        </p:txBody>
      </p:sp>
      <p:sp>
        <p:nvSpPr>
          <p:cNvPr id="13" name="AutoShape 13">
            <a:extLst>
              <a:ext uri="{FF2B5EF4-FFF2-40B4-BE49-F238E27FC236}">
                <a16:creationId xmlns:a16="http://schemas.microsoft.com/office/drawing/2014/main" id="{64FC7C9E-C895-E8CB-786C-9293B8E08977}"/>
              </a:ext>
            </a:extLst>
          </p:cNvPr>
          <p:cNvSpPr/>
          <p:nvPr/>
        </p:nvSpPr>
        <p:spPr>
          <a:xfrm rot="10799999">
            <a:off x="129897" y="9661573"/>
            <a:ext cx="7285809" cy="24989"/>
          </a:xfrm>
          <a:prstGeom prst="line">
            <a:avLst/>
          </a:prstGeom>
          <a:ln w="38100" cap="rnd">
            <a:solidFill>
              <a:srgbClr val="000000"/>
            </a:solidFill>
            <a:prstDash val="solid"/>
            <a:headEnd type="none" w="sm" len="sm"/>
            <a:tailEnd type="none" w="sm" len="sm"/>
          </a:ln>
        </p:spPr>
        <p:txBody>
          <a:bodyPr/>
          <a:lstStyle/>
          <a:p>
            <a:endParaRPr lang="en-GB"/>
          </a:p>
        </p:txBody>
      </p:sp>
      <p:sp>
        <p:nvSpPr>
          <p:cNvPr id="25" name="TextBox 25">
            <a:extLst>
              <a:ext uri="{FF2B5EF4-FFF2-40B4-BE49-F238E27FC236}">
                <a16:creationId xmlns:a16="http://schemas.microsoft.com/office/drawing/2014/main" id="{E34E77C3-3956-CF0E-5F56-1AF322D67705}"/>
              </a:ext>
            </a:extLst>
          </p:cNvPr>
          <p:cNvSpPr txBox="1"/>
          <p:nvPr/>
        </p:nvSpPr>
        <p:spPr>
          <a:xfrm>
            <a:off x="135902" y="9721699"/>
            <a:ext cx="2881618" cy="738664"/>
          </a:xfrm>
          <a:prstGeom prst="rect">
            <a:avLst/>
          </a:prstGeom>
        </p:spPr>
        <p:txBody>
          <a:bodyPr wrap="square" lIns="0" tIns="0" rIns="0" bIns="0" rtlCol="0" anchor="t">
            <a:spAutoFit/>
          </a:bodyPr>
          <a:lstStyle/>
          <a:p>
            <a:r>
              <a:rPr lang="en-GB" sz="1200">
                <a:solidFill>
                  <a:srgbClr val="FF0000"/>
                </a:solidFill>
                <a:latin typeface="Arial" panose="020B0604020202020204" pitchFamily="34" charset="0"/>
                <a:cs typeface="Arial" panose="020B0604020202020204" pitchFamily="34" charset="0"/>
              </a:rPr>
              <a:t>St John Vianney Catholic Primary School </a:t>
            </a:r>
          </a:p>
          <a:p>
            <a:r>
              <a:rPr lang="en-GB" sz="1200">
                <a:solidFill>
                  <a:srgbClr val="FF0000"/>
                </a:solidFill>
                <a:latin typeface="Arial" panose="020B0604020202020204" pitchFamily="34" charset="0"/>
                <a:cs typeface="Arial" panose="020B0604020202020204" pitchFamily="34" charset="0"/>
              </a:rPr>
              <a:t>Mount Nod Way</a:t>
            </a:r>
          </a:p>
          <a:p>
            <a:r>
              <a:rPr lang="en-GB" sz="1200">
                <a:solidFill>
                  <a:srgbClr val="FF0000"/>
                </a:solidFill>
                <a:latin typeface="Arial" panose="020B0604020202020204" pitchFamily="34" charset="0"/>
                <a:cs typeface="Arial" panose="020B0604020202020204" pitchFamily="34" charset="0"/>
              </a:rPr>
              <a:t>Coventry</a:t>
            </a:r>
          </a:p>
          <a:p>
            <a:r>
              <a:rPr lang="en-GB" sz="1200">
                <a:solidFill>
                  <a:srgbClr val="FF0000"/>
                </a:solidFill>
                <a:latin typeface="Arial" panose="020B0604020202020204" pitchFamily="34" charset="0"/>
                <a:cs typeface="Arial" panose="020B0604020202020204" pitchFamily="34" charset="0"/>
              </a:rPr>
              <a:t>CV5 7GX          </a:t>
            </a:r>
          </a:p>
        </p:txBody>
      </p:sp>
      <p:sp>
        <p:nvSpPr>
          <p:cNvPr id="26" name="TextBox 26">
            <a:extLst>
              <a:ext uri="{FF2B5EF4-FFF2-40B4-BE49-F238E27FC236}">
                <a16:creationId xmlns:a16="http://schemas.microsoft.com/office/drawing/2014/main" id="{2E2FF5CF-C346-3F21-FD18-AFB0E2112E9B}"/>
              </a:ext>
            </a:extLst>
          </p:cNvPr>
          <p:cNvSpPr txBox="1"/>
          <p:nvPr/>
        </p:nvSpPr>
        <p:spPr>
          <a:xfrm>
            <a:off x="4206962" y="1156492"/>
            <a:ext cx="3065833" cy="7586692"/>
          </a:xfrm>
          <a:prstGeom prst="rect">
            <a:avLst/>
          </a:prstGeom>
        </p:spPr>
        <p:txBody>
          <a:bodyPr wrap="square" lIns="0" tIns="0" rIns="0" bIns="0" rtlCol="0" anchor="t">
            <a:spAutoFit/>
          </a:bodyPr>
          <a:lstStyle/>
          <a:p>
            <a:pPr algn="ctr"/>
            <a:r>
              <a:rPr lang="en-US" sz="2800" dirty="0">
                <a:solidFill>
                  <a:srgbClr val="7030A0"/>
                </a:solidFill>
                <a:latin typeface="Cinematografica ExtraBold"/>
                <a:cs typeface="Arial"/>
              </a:rPr>
              <a:t>Key Dates </a:t>
            </a:r>
          </a:p>
          <a:p>
            <a:pPr algn="ctr"/>
            <a:endParaRPr lang="en-US" sz="800" dirty="0">
              <a:solidFill>
                <a:srgbClr val="7030A0"/>
              </a:solidFill>
              <a:latin typeface="Cinematografica ExtraBold"/>
              <a:cs typeface="Arial"/>
            </a:endParaRPr>
          </a:p>
          <a:p>
            <a:r>
              <a:rPr lang="en-GB" sz="1400" b="1" dirty="0"/>
              <a:t>8</a:t>
            </a:r>
            <a:r>
              <a:rPr lang="en-GB" sz="1400" b="1" baseline="30000" dirty="0"/>
              <a:t>th</a:t>
            </a:r>
            <a:r>
              <a:rPr lang="en-GB" sz="1400" b="1" dirty="0"/>
              <a:t> &amp; 9</a:t>
            </a:r>
            <a:r>
              <a:rPr lang="en-GB" sz="1400" b="1" baseline="30000" dirty="0"/>
              <a:t>th</a:t>
            </a:r>
            <a:r>
              <a:rPr lang="en-GB" sz="1400" b="1" dirty="0"/>
              <a:t> Dec </a:t>
            </a:r>
            <a:r>
              <a:rPr lang="en-GB" sz="1400" dirty="0"/>
              <a:t>– Christmas Performance  for KS1 – 9.15am</a:t>
            </a:r>
            <a:endParaRPr lang="en-GB" sz="1400" b="1" dirty="0"/>
          </a:p>
          <a:p>
            <a:r>
              <a:rPr lang="en-GB" sz="1400" b="1" dirty="0"/>
              <a:t>10</a:t>
            </a:r>
            <a:r>
              <a:rPr lang="en-GB" sz="1400" b="1" baseline="30000" dirty="0"/>
              <a:t>th</a:t>
            </a:r>
            <a:r>
              <a:rPr lang="en-GB" sz="1400" b="1" dirty="0"/>
              <a:t> &amp; 11</a:t>
            </a:r>
            <a:r>
              <a:rPr lang="en-GB" sz="1400" b="1" baseline="30000" dirty="0"/>
              <a:t>th</a:t>
            </a:r>
            <a:r>
              <a:rPr lang="en-GB" sz="1400" b="1" dirty="0"/>
              <a:t> Dec </a:t>
            </a:r>
            <a:r>
              <a:rPr lang="en-GB" sz="1400" dirty="0"/>
              <a:t>– Nursery &amp; Rec Christmas Performance – 9.15am </a:t>
            </a:r>
          </a:p>
          <a:p>
            <a:r>
              <a:rPr lang="en-GB" sz="1400" b="1" dirty="0"/>
              <a:t>11</a:t>
            </a:r>
            <a:r>
              <a:rPr lang="en-GB" sz="1400" b="1" baseline="30000" dirty="0"/>
              <a:t>th</a:t>
            </a:r>
            <a:r>
              <a:rPr lang="en-GB" sz="1400" b="1" dirty="0"/>
              <a:t> Dec </a:t>
            </a:r>
            <a:r>
              <a:rPr lang="en-GB" sz="1400" dirty="0"/>
              <a:t>– 6pm -Carols &amp; Readings in Church – KS2. Remember your change for the raffle.</a:t>
            </a:r>
          </a:p>
          <a:p>
            <a:r>
              <a:rPr lang="en-GB" sz="1400" b="1" dirty="0"/>
              <a:t>12</a:t>
            </a:r>
            <a:r>
              <a:rPr lang="en-GB" sz="1400" b="1" baseline="30000" dirty="0"/>
              <a:t>th</a:t>
            </a:r>
            <a:r>
              <a:rPr lang="en-GB" sz="1400" b="1" dirty="0"/>
              <a:t> Dec </a:t>
            </a:r>
            <a:r>
              <a:rPr lang="en-GB" sz="1400" dirty="0"/>
              <a:t>– Non-Uniform  day – Chocs and socks for Carriers of hope</a:t>
            </a:r>
          </a:p>
          <a:p>
            <a:r>
              <a:rPr lang="en-GB" sz="1400" b="1" dirty="0"/>
              <a:t>12</a:t>
            </a:r>
            <a:r>
              <a:rPr lang="en-GB" sz="1400" b="1" baseline="30000" dirty="0"/>
              <a:t>th</a:t>
            </a:r>
            <a:r>
              <a:rPr lang="en-GB" sz="1400" b="1" dirty="0"/>
              <a:t> Dec </a:t>
            </a:r>
            <a:r>
              <a:rPr lang="en-GB" sz="1400" dirty="0"/>
              <a:t>– Rock Steady Concert – 2.30pm</a:t>
            </a:r>
          </a:p>
          <a:p>
            <a:r>
              <a:rPr lang="en-GB" sz="1400" b="1" dirty="0"/>
              <a:t>13</a:t>
            </a:r>
            <a:r>
              <a:rPr lang="en-GB" sz="1400" b="1" baseline="30000" dirty="0"/>
              <a:t>th</a:t>
            </a:r>
            <a:r>
              <a:rPr lang="en-GB" sz="1400" b="1" dirty="0"/>
              <a:t> Dec </a:t>
            </a:r>
            <a:r>
              <a:rPr lang="en-GB" sz="1400" dirty="0"/>
              <a:t>–6pm- </a:t>
            </a:r>
            <a:r>
              <a:rPr lang="en-GB" sz="1400" dirty="0" err="1"/>
              <a:t>Bambinelli</a:t>
            </a:r>
            <a:r>
              <a:rPr lang="en-GB" sz="1400" dirty="0"/>
              <a:t> Mass-Years 1,2 &amp;  4</a:t>
            </a:r>
          </a:p>
          <a:p>
            <a:r>
              <a:rPr lang="en-GB" sz="1400" b="1" dirty="0"/>
              <a:t>15</a:t>
            </a:r>
            <a:r>
              <a:rPr lang="en-GB" sz="1400" b="1" baseline="30000" dirty="0"/>
              <a:t>th</a:t>
            </a:r>
            <a:r>
              <a:rPr lang="en-GB" sz="1400" b="1" dirty="0"/>
              <a:t> Dec </a:t>
            </a:r>
            <a:r>
              <a:rPr lang="en-GB" sz="1400" dirty="0"/>
              <a:t>– Choir singing at St Judes  Care home– 1pm</a:t>
            </a:r>
          </a:p>
          <a:p>
            <a:r>
              <a:rPr lang="en-GB" sz="1400" b="1" dirty="0"/>
              <a:t>16</a:t>
            </a:r>
            <a:r>
              <a:rPr lang="en-GB" sz="1400" b="1" baseline="30000" dirty="0"/>
              <a:t>th</a:t>
            </a:r>
            <a:r>
              <a:rPr lang="en-GB" sz="1400" b="1" dirty="0"/>
              <a:t> Dec </a:t>
            </a:r>
            <a:r>
              <a:rPr lang="en-GB" sz="1400" dirty="0"/>
              <a:t>– KS1 &amp; KS2 trip Beauty &amp; the beast.</a:t>
            </a:r>
          </a:p>
          <a:p>
            <a:r>
              <a:rPr lang="en-GB" sz="1400" b="1" dirty="0"/>
              <a:t>17</a:t>
            </a:r>
            <a:r>
              <a:rPr lang="en-GB" sz="1400" b="1" baseline="30000" dirty="0"/>
              <a:t>th</a:t>
            </a:r>
            <a:r>
              <a:rPr lang="en-GB" sz="1400" b="1" dirty="0"/>
              <a:t> Dec </a:t>
            </a:r>
            <a:r>
              <a:rPr lang="en-GB" sz="1400" dirty="0"/>
              <a:t>– Christmas Jumper &amp; Christmas Dinner</a:t>
            </a:r>
          </a:p>
          <a:p>
            <a:r>
              <a:rPr lang="en-GB" sz="1400" b="1" dirty="0"/>
              <a:t>18</a:t>
            </a:r>
            <a:r>
              <a:rPr lang="en-GB" sz="1400" b="1" baseline="30000" dirty="0"/>
              <a:t>th</a:t>
            </a:r>
            <a:r>
              <a:rPr lang="en-GB" sz="1400" b="1" dirty="0"/>
              <a:t> Dec </a:t>
            </a:r>
            <a:r>
              <a:rPr lang="en-GB" sz="1400" dirty="0"/>
              <a:t>– KS1 School Disco – 3.15pm – 4.15pm</a:t>
            </a:r>
          </a:p>
          <a:p>
            <a:r>
              <a:rPr lang="en-GB" sz="1400" b="1" dirty="0"/>
              <a:t>18</a:t>
            </a:r>
            <a:r>
              <a:rPr lang="en-GB" sz="1400" b="1" baseline="30000" dirty="0"/>
              <a:t>th</a:t>
            </a:r>
            <a:r>
              <a:rPr lang="en-GB" sz="1400" b="1" dirty="0"/>
              <a:t> Dec </a:t>
            </a:r>
            <a:r>
              <a:rPr lang="en-GB" sz="1400" dirty="0"/>
              <a:t>– KS2 School Disco – 4.30pm – 5.30pm</a:t>
            </a:r>
          </a:p>
          <a:p>
            <a:endParaRPr lang="en-GB" sz="1400" dirty="0"/>
          </a:p>
          <a:p>
            <a:endParaRPr lang="en-GB" sz="1400" dirty="0"/>
          </a:p>
          <a:p>
            <a:endParaRPr lang="en-GB" sz="1400" dirty="0"/>
          </a:p>
          <a:p>
            <a:endParaRPr lang="en-GB" sz="1400" dirty="0"/>
          </a:p>
          <a:p>
            <a:endParaRPr lang="en-GB" sz="1400" dirty="0"/>
          </a:p>
          <a:p>
            <a:endParaRPr lang="en-GB" sz="1400" dirty="0"/>
          </a:p>
          <a:p>
            <a:pPr algn="ctr"/>
            <a:br>
              <a:rPr lang="en-GB" sz="1300" dirty="0"/>
            </a:br>
            <a:br>
              <a:rPr lang="en-GB" sz="1300" dirty="0"/>
            </a:br>
            <a:br>
              <a:rPr lang="en-GB" sz="1300" dirty="0"/>
            </a:br>
            <a:r>
              <a:rPr lang="en-GB" sz="1300" dirty="0">
                <a:latin typeface="Arial"/>
                <a:cs typeface="Arial"/>
              </a:rPr>
              <a:t>    </a:t>
            </a:r>
            <a:endParaRPr lang="en-GB" sz="700" b="1" u="sng" dirty="0">
              <a:solidFill>
                <a:srgbClr val="FF0000"/>
              </a:solidFill>
              <a:latin typeface="Arial"/>
              <a:cs typeface="Arial"/>
            </a:endParaRPr>
          </a:p>
          <a:p>
            <a:pPr algn="ctr"/>
            <a:endParaRPr lang="en-GB" sz="1300" dirty="0">
              <a:latin typeface="Arial" panose="020B0604020202020204" pitchFamily="34" charset="0"/>
              <a:cs typeface="Arial" panose="020B0604020202020204" pitchFamily="34" charset="0"/>
            </a:endParaRPr>
          </a:p>
        </p:txBody>
      </p:sp>
      <p:sp>
        <p:nvSpPr>
          <p:cNvPr id="30" name="AutoShape 10">
            <a:extLst>
              <a:ext uri="{FF2B5EF4-FFF2-40B4-BE49-F238E27FC236}">
                <a16:creationId xmlns:a16="http://schemas.microsoft.com/office/drawing/2014/main" id="{545FFA38-8D50-04F6-1E18-402EABEB4CC0}"/>
              </a:ext>
            </a:extLst>
          </p:cNvPr>
          <p:cNvSpPr/>
          <p:nvPr/>
        </p:nvSpPr>
        <p:spPr>
          <a:xfrm>
            <a:off x="6437758" y="698500"/>
            <a:ext cx="998092" cy="0"/>
          </a:xfrm>
          <a:prstGeom prst="line">
            <a:avLst/>
          </a:prstGeom>
          <a:ln w="47625" cap="rnd">
            <a:solidFill>
              <a:srgbClr val="000000"/>
            </a:solidFill>
            <a:prstDash val="solid"/>
            <a:headEnd type="none" w="sm" len="sm"/>
            <a:tailEnd type="none" w="sm" len="sm"/>
          </a:ln>
        </p:spPr>
        <p:txBody>
          <a:bodyPr/>
          <a:lstStyle/>
          <a:p>
            <a:endParaRPr lang="en-GB"/>
          </a:p>
        </p:txBody>
      </p:sp>
      <p:pic>
        <p:nvPicPr>
          <p:cNvPr id="1029" name="Picture 5" descr="0e21577d-e775-4ec3-9b80-2b5ec394e85fMAC%20Logo%20_Square">
            <a:extLst>
              <a:ext uri="{FF2B5EF4-FFF2-40B4-BE49-F238E27FC236}">
                <a16:creationId xmlns:a16="http://schemas.microsoft.com/office/drawing/2014/main" id="{3C73C987-E557-DEBB-19EF-88F55A6DE46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7533" r="7533"/>
          <a:stretch>
            <a:fillRect/>
          </a:stretch>
        </p:blipFill>
        <p:spPr bwMode="auto">
          <a:xfrm>
            <a:off x="6574298" y="317500"/>
            <a:ext cx="709152" cy="8348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31" name="Rectangle 30">
            <a:extLst>
              <a:ext uri="{FF2B5EF4-FFF2-40B4-BE49-F238E27FC236}">
                <a16:creationId xmlns:a16="http://schemas.microsoft.com/office/drawing/2014/main" id="{2F3C149B-1499-E19C-67A3-520B4827A6BA}"/>
              </a:ext>
            </a:extLst>
          </p:cNvPr>
          <p:cNvSpPr/>
          <p:nvPr/>
        </p:nvSpPr>
        <p:spPr>
          <a:xfrm>
            <a:off x="4775404" y="9725267"/>
            <a:ext cx="2369559" cy="1554143"/>
          </a:xfrm>
          <a:prstGeom prst="rect">
            <a:avLst/>
          </a:prstGeom>
        </p:spPr>
        <p:txBody>
          <a:bodyPr wrap="square">
            <a:spAutoFit/>
          </a:bodyPr>
          <a:lstStyle/>
          <a:p>
            <a:pPr>
              <a:spcAft>
                <a:spcPts val="600"/>
              </a:spcAft>
            </a:pPr>
            <a:r>
              <a:rPr lang="en-GB" sz="1200" u="sng" kern="1400">
                <a:solidFill>
                  <a:srgbClr val="FF000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Sjv-admin@hccmac.co.uk</a:t>
            </a:r>
            <a:endParaRPr lang="en-GB" sz="1200" u="sng" kern="1400">
              <a:solidFill>
                <a:srgbClr val="FF0000"/>
              </a:solidFill>
              <a:latin typeface="Arial" panose="020B0604020202020204" pitchFamily="34" charset="0"/>
              <a:cs typeface="Arial" panose="020B0604020202020204" pitchFamily="34" charset="0"/>
            </a:endParaRPr>
          </a:p>
          <a:p>
            <a:pPr>
              <a:spcAft>
                <a:spcPts val="600"/>
              </a:spcAft>
            </a:pPr>
            <a:r>
              <a:rPr lang="en-GB" sz="1200">
                <a:solidFill>
                  <a:srgbClr val="FF0000"/>
                </a:solidFill>
                <a:latin typeface="Arial" panose="020B0604020202020204" pitchFamily="34" charset="0"/>
                <a:cs typeface="Arial" panose="020B0604020202020204" pitchFamily="34" charset="0"/>
              </a:rPr>
              <a:t>Twitter:  @sjohnvianney</a:t>
            </a:r>
          </a:p>
          <a:p>
            <a:r>
              <a:rPr lang="en-GB" sz="1200">
                <a:solidFill>
                  <a:srgbClr val="FF0000"/>
                </a:solidFill>
                <a:latin typeface="Arial" panose="020B0604020202020204" pitchFamily="34" charset="0"/>
                <a:cs typeface="Arial" panose="020B0604020202020204" pitchFamily="34" charset="0"/>
              </a:rPr>
              <a:t>Phone 02476 464088</a:t>
            </a:r>
          </a:p>
          <a:p>
            <a:r>
              <a:rPr lang="en-GB" sz="1200">
                <a:solidFill>
                  <a:srgbClr val="FF0000"/>
                </a:solidFill>
                <a:latin typeface="Arial" panose="020B0604020202020204" pitchFamily="34" charset="0"/>
                <a:cs typeface="Arial" panose="020B0604020202020204" pitchFamily="34" charset="0"/>
              </a:rPr>
              <a:t>Website: </a:t>
            </a:r>
            <a:r>
              <a:rPr lang="en-GB" sz="1200">
                <a:solidFill>
                  <a:srgbClr val="FF0000"/>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www.sjv.hccmac.co.uk</a:t>
            </a:r>
            <a:endParaRPr lang="en-GB" sz="1200">
              <a:solidFill>
                <a:srgbClr val="FF0000"/>
              </a:solidFill>
              <a:latin typeface="Arial" panose="020B0604020202020204" pitchFamily="34" charset="0"/>
              <a:cs typeface="Arial" panose="020B0604020202020204" pitchFamily="34" charset="0"/>
            </a:endParaRPr>
          </a:p>
          <a:p>
            <a:endParaRPr lang="en-GB" sz="1200">
              <a:latin typeface="Arial" panose="020B0604020202020204" pitchFamily="34" charset="0"/>
              <a:cs typeface="Arial" panose="020B0604020202020204" pitchFamily="34" charset="0"/>
            </a:endParaRPr>
          </a:p>
          <a:p>
            <a:r>
              <a:rPr lang="en-GB" sz="1200">
                <a:latin typeface="Arial" panose="020B0604020202020204" pitchFamily="34" charset="0"/>
                <a:cs typeface="Arial" panose="020B0604020202020204" pitchFamily="34" charset="0"/>
              </a:rPr>
              <a:t> </a:t>
            </a:r>
          </a:p>
          <a:p>
            <a:pPr>
              <a:lnSpc>
                <a:spcPct val="119000"/>
              </a:lnSpc>
              <a:spcAft>
                <a:spcPts val="600"/>
              </a:spcAft>
            </a:pPr>
            <a:endParaRPr lang="en-GB" sz="1200" kern="1400">
              <a:ln>
                <a:noFill/>
              </a:ln>
              <a:solidFill>
                <a:srgbClr val="000000"/>
              </a:solidFill>
              <a:effectLst/>
              <a:latin typeface="Arial" panose="020B0604020202020204" pitchFamily="34" charset="0"/>
              <a:cs typeface="Arial" panose="020B0604020202020204" pitchFamily="34" charset="0"/>
            </a:endParaRPr>
          </a:p>
        </p:txBody>
      </p:sp>
      <p:sp>
        <p:nvSpPr>
          <p:cNvPr id="39" name="TextBox 16">
            <a:extLst>
              <a:ext uri="{FF2B5EF4-FFF2-40B4-BE49-F238E27FC236}">
                <a16:creationId xmlns:a16="http://schemas.microsoft.com/office/drawing/2014/main" id="{7308B664-E70D-FC72-856A-17EB1AB44A7F}"/>
              </a:ext>
            </a:extLst>
          </p:cNvPr>
          <p:cNvSpPr txBox="1"/>
          <p:nvPr/>
        </p:nvSpPr>
        <p:spPr>
          <a:xfrm>
            <a:off x="824776" y="1092617"/>
            <a:ext cx="6462016" cy="250838"/>
          </a:xfrm>
          <a:prstGeom prst="rect">
            <a:avLst/>
          </a:prstGeom>
        </p:spPr>
        <p:txBody>
          <a:bodyPr wrap="square" lIns="0" tIns="0" rIns="0" bIns="0" rtlCol="0" anchor="t">
            <a:spAutoFit/>
          </a:bodyPr>
          <a:lstStyle/>
          <a:p>
            <a:pPr algn="ctr">
              <a:lnSpc>
                <a:spcPts val="2117"/>
              </a:lnSpc>
              <a:spcBef>
                <a:spcPct val="0"/>
              </a:spcBef>
            </a:pPr>
            <a:r>
              <a:rPr lang="en-US" sz="1500" dirty="0">
                <a:solidFill>
                  <a:srgbClr val="000000"/>
                </a:solidFill>
                <a:latin typeface="IBM Plex Mono Italics"/>
              </a:rPr>
              <a:t>WEEKLY SCHOOL NEWSLETTER – </a:t>
            </a:r>
            <a:r>
              <a:rPr lang="en-US" sz="1500" dirty="0">
                <a:latin typeface="IBM Plex Mono Italics"/>
              </a:rPr>
              <a:t>Friday 5</a:t>
            </a:r>
            <a:r>
              <a:rPr lang="en-US" sz="1500" baseline="30000" dirty="0">
                <a:latin typeface="IBM Plex Mono Italics"/>
              </a:rPr>
              <a:t>th</a:t>
            </a:r>
            <a:r>
              <a:rPr lang="en-US" sz="1500" dirty="0">
                <a:latin typeface="IBM Plex Mono Italics"/>
              </a:rPr>
              <a:t> December 2025 </a:t>
            </a:r>
            <a:endParaRPr lang="en-US" sz="1512" dirty="0">
              <a:latin typeface="IBM Plex Mono Italics"/>
            </a:endParaRPr>
          </a:p>
        </p:txBody>
      </p:sp>
      <p:sp>
        <p:nvSpPr>
          <p:cNvPr id="35" name="Rectangle 34">
            <a:extLst>
              <a:ext uri="{FF2B5EF4-FFF2-40B4-BE49-F238E27FC236}">
                <a16:creationId xmlns:a16="http://schemas.microsoft.com/office/drawing/2014/main" id="{15D56308-284A-3CEA-8088-A4FEB84A1AF1}"/>
              </a:ext>
            </a:extLst>
          </p:cNvPr>
          <p:cNvSpPr/>
          <p:nvPr/>
        </p:nvSpPr>
        <p:spPr>
          <a:xfrm>
            <a:off x="1015383" y="6401015"/>
            <a:ext cx="4096778" cy="738664"/>
          </a:xfrm>
          <a:prstGeom prst="rect">
            <a:avLst/>
          </a:prstGeom>
        </p:spPr>
        <p:txBody>
          <a:bodyPr wrap="square">
            <a:spAutoFit/>
          </a:bodyPr>
          <a:lstStyle/>
          <a:p>
            <a:endParaRPr lang="en-GB" sz="1400">
              <a:latin typeface="Arial" panose="020B0604020202020204" pitchFamily="34" charset="0"/>
              <a:cs typeface="Arial" panose="020B0604020202020204" pitchFamily="34" charset="0"/>
            </a:endParaRPr>
          </a:p>
          <a:p>
            <a:endParaRPr lang="en-GB" sz="1400">
              <a:latin typeface="Arial" panose="020B0604020202020204" pitchFamily="34" charset="0"/>
              <a:cs typeface="Arial" panose="020B0604020202020204" pitchFamily="34" charset="0"/>
            </a:endParaRPr>
          </a:p>
          <a:p>
            <a:endParaRPr lang="en-GB" sz="1400">
              <a:latin typeface="Arial" panose="020B0604020202020204" pitchFamily="34" charset="0"/>
              <a:cs typeface="Arial" panose="020B0604020202020204" pitchFamily="34" charset="0"/>
            </a:endParaRPr>
          </a:p>
        </p:txBody>
      </p:sp>
      <p:sp>
        <p:nvSpPr>
          <p:cNvPr id="16" name="Rectangle 15">
            <a:extLst>
              <a:ext uri="{FF2B5EF4-FFF2-40B4-BE49-F238E27FC236}">
                <a16:creationId xmlns:a16="http://schemas.microsoft.com/office/drawing/2014/main" id="{8B727959-5CD7-51A0-CD2E-14C6E1A2D063}"/>
              </a:ext>
            </a:extLst>
          </p:cNvPr>
          <p:cNvSpPr/>
          <p:nvPr/>
        </p:nvSpPr>
        <p:spPr>
          <a:xfrm>
            <a:off x="170715" y="1709990"/>
            <a:ext cx="3701621" cy="492443"/>
          </a:xfrm>
          <a:prstGeom prst="rect">
            <a:avLst/>
          </a:prstGeom>
        </p:spPr>
        <p:txBody>
          <a:bodyPr wrap="square">
            <a:spAutoFit/>
          </a:bodyPr>
          <a:lstStyle/>
          <a:p>
            <a:pPr algn="ctr"/>
            <a:endParaRPr lang="en-GB" sz="130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p:txBody>
      </p:sp>
      <p:sp>
        <p:nvSpPr>
          <p:cNvPr id="6" name="Rectangle 5">
            <a:extLst>
              <a:ext uri="{FF2B5EF4-FFF2-40B4-BE49-F238E27FC236}">
                <a16:creationId xmlns:a16="http://schemas.microsoft.com/office/drawing/2014/main" id="{8B4A8F88-D0BE-E855-66BF-DCBF8D9F1C88}"/>
              </a:ext>
            </a:extLst>
          </p:cNvPr>
          <p:cNvSpPr/>
          <p:nvPr/>
        </p:nvSpPr>
        <p:spPr>
          <a:xfrm>
            <a:off x="264105" y="1858083"/>
            <a:ext cx="3778250" cy="569387"/>
          </a:xfrm>
          <a:prstGeom prst="rect">
            <a:avLst/>
          </a:prstGeom>
        </p:spPr>
        <p:txBody>
          <a:bodyPr lIns="91440" tIns="45720" rIns="91440" bIns="45720" anchor="t">
            <a:spAutoFit/>
          </a:bodyPr>
          <a:lstStyle/>
          <a:p>
            <a:pPr algn="ctr"/>
            <a:endParaRPr lang="en-GB" sz="1300">
              <a:latin typeface="Arial"/>
              <a:cs typeface="Arial"/>
            </a:endParaRPr>
          </a:p>
          <a:p>
            <a:pPr algn="ctr"/>
            <a:endParaRPr lang="en-US">
              <a:cs typeface="Calibri"/>
            </a:endParaRPr>
          </a:p>
        </p:txBody>
      </p:sp>
      <p:sp>
        <p:nvSpPr>
          <p:cNvPr id="11" name="Rectangle 10">
            <a:extLst>
              <a:ext uri="{FF2B5EF4-FFF2-40B4-BE49-F238E27FC236}">
                <a16:creationId xmlns:a16="http://schemas.microsoft.com/office/drawing/2014/main" id="{401C9C93-67BF-F1A8-5EC4-0D148435260E}"/>
              </a:ext>
            </a:extLst>
          </p:cNvPr>
          <p:cNvSpPr/>
          <p:nvPr/>
        </p:nvSpPr>
        <p:spPr>
          <a:xfrm>
            <a:off x="283705" y="1737571"/>
            <a:ext cx="3860156" cy="5178341"/>
          </a:xfrm>
          <a:prstGeom prst="rect">
            <a:avLst/>
          </a:prstGeom>
        </p:spPr>
        <p:txBody>
          <a:bodyPr wrap="square" lIns="91440" tIns="45720" rIns="91440" bIns="45720" anchor="t">
            <a:spAutoFit/>
          </a:bodyPr>
          <a:lstStyle/>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25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a:p>
            <a:pPr algn="ctr"/>
            <a:endParaRPr lang="en-GB" sz="1300">
              <a:latin typeface="Arial" panose="020B0604020202020204" pitchFamily="34" charset="0"/>
              <a:cs typeface="Arial" panose="020B0604020202020204" pitchFamily="34" charset="0"/>
            </a:endParaRPr>
          </a:p>
          <a:p>
            <a:pPr algn="ctr"/>
            <a:endParaRPr lang="en-GB" sz="1300">
              <a:latin typeface="Arial"/>
              <a:cs typeface="Arial"/>
            </a:endParaRPr>
          </a:p>
        </p:txBody>
      </p:sp>
      <p:sp>
        <p:nvSpPr>
          <p:cNvPr id="14" name="Rectangle 13">
            <a:extLst>
              <a:ext uri="{FF2B5EF4-FFF2-40B4-BE49-F238E27FC236}">
                <a16:creationId xmlns:a16="http://schemas.microsoft.com/office/drawing/2014/main" id="{5A499D43-E66A-DF6D-AE3A-34AFB8FFD9F7}"/>
              </a:ext>
            </a:extLst>
          </p:cNvPr>
          <p:cNvSpPr/>
          <p:nvPr/>
        </p:nvSpPr>
        <p:spPr>
          <a:xfrm>
            <a:off x="210132" y="8073851"/>
            <a:ext cx="3892776" cy="292388"/>
          </a:xfrm>
          <a:prstGeom prst="rect">
            <a:avLst/>
          </a:prstGeom>
        </p:spPr>
        <p:txBody>
          <a:bodyPr wrap="square">
            <a:spAutoFit/>
          </a:bodyPr>
          <a:lstStyle/>
          <a:p>
            <a:pPr algn="ctr"/>
            <a:r>
              <a:rPr lang="en-GB" sz="1300">
                <a:latin typeface="Arial" panose="020B0604020202020204" pitchFamily="34" charset="0"/>
                <a:cs typeface="Arial" panose="020B0604020202020204" pitchFamily="34" charset="0"/>
              </a:rPr>
              <a:t> </a:t>
            </a:r>
          </a:p>
        </p:txBody>
      </p:sp>
      <p:pic>
        <p:nvPicPr>
          <p:cNvPr id="9" name="Picture 8">
            <a:extLst>
              <a:ext uri="{FF2B5EF4-FFF2-40B4-BE49-F238E27FC236}">
                <a16:creationId xmlns:a16="http://schemas.microsoft.com/office/drawing/2014/main" id="{27F43342-2DC9-F8AF-3FBC-E278A1E96C1F}"/>
              </a:ext>
            </a:extLst>
          </p:cNvPr>
          <p:cNvPicPr>
            <a:picLocks noChangeAspect="1"/>
          </p:cNvPicPr>
          <p:nvPr/>
        </p:nvPicPr>
        <p:blipFill>
          <a:blip r:embed="rId6"/>
          <a:stretch>
            <a:fillRect/>
          </a:stretch>
        </p:blipFill>
        <p:spPr>
          <a:xfrm>
            <a:off x="7013902" y="9962673"/>
            <a:ext cx="421948" cy="398139"/>
          </a:xfrm>
          <a:prstGeom prst="rect">
            <a:avLst/>
          </a:prstGeom>
        </p:spPr>
      </p:pic>
      <p:sp>
        <p:nvSpPr>
          <p:cNvPr id="20" name="Rectangle 19">
            <a:extLst>
              <a:ext uri="{FF2B5EF4-FFF2-40B4-BE49-F238E27FC236}">
                <a16:creationId xmlns:a16="http://schemas.microsoft.com/office/drawing/2014/main" id="{8989E35C-4AD2-227A-7E95-D9EB3C76D89C}"/>
              </a:ext>
            </a:extLst>
          </p:cNvPr>
          <p:cNvSpPr/>
          <p:nvPr/>
        </p:nvSpPr>
        <p:spPr>
          <a:xfrm>
            <a:off x="138813" y="7165511"/>
            <a:ext cx="1988242" cy="284693"/>
          </a:xfrm>
          <a:prstGeom prst="rect">
            <a:avLst/>
          </a:prstGeom>
        </p:spPr>
        <p:txBody>
          <a:bodyPr wrap="square">
            <a:spAutoFit/>
          </a:bodyPr>
          <a:lstStyle/>
          <a:p>
            <a:pPr algn="ctr"/>
            <a:r>
              <a:rPr lang="en-GB" sz="1250">
                <a:latin typeface="Arial"/>
                <a:cs typeface="Arial"/>
              </a:rPr>
              <a:t>. </a:t>
            </a:r>
          </a:p>
        </p:txBody>
      </p:sp>
      <p:sp>
        <p:nvSpPr>
          <p:cNvPr id="5" name="Freeform 4">
            <a:extLst>
              <a:ext uri="{FF2B5EF4-FFF2-40B4-BE49-F238E27FC236}">
                <a16:creationId xmlns:a16="http://schemas.microsoft.com/office/drawing/2014/main" id="{EBA38881-0E83-752A-AE86-BDA91F746588}"/>
              </a:ext>
            </a:extLst>
          </p:cNvPr>
          <p:cNvSpPr/>
          <p:nvPr/>
        </p:nvSpPr>
        <p:spPr>
          <a:xfrm>
            <a:off x="172950" y="5837826"/>
            <a:ext cx="3869405" cy="3591499"/>
          </a:xfrm>
          <a:custGeom>
            <a:avLst/>
            <a:gdLst/>
            <a:ahLst/>
            <a:cxnLst/>
            <a:rect l="l" t="t" r="r" b="b"/>
            <a:pathLst>
              <a:path w="2569005" h="800652">
                <a:moveTo>
                  <a:pt x="0" y="0"/>
                </a:moveTo>
                <a:lnTo>
                  <a:pt x="2569005" y="0"/>
                </a:lnTo>
                <a:lnTo>
                  <a:pt x="2569005" y="800652"/>
                </a:lnTo>
                <a:lnTo>
                  <a:pt x="0" y="800652"/>
                </a:lnTo>
                <a:close/>
              </a:path>
            </a:pathLst>
          </a:custGeom>
          <a:solidFill>
            <a:srgbClr val="F4E1C6"/>
          </a:solidFill>
        </p:spPr>
        <p:txBody>
          <a:bodyPr/>
          <a:lstStyle/>
          <a:p>
            <a:endParaRPr lang="en-GB"/>
          </a:p>
        </p:txBody>
      </p:sp>
      <p:pic>
        <p:nvPicPr>
          <p:cNvPr id="3" name="Picture 2">
            <a:extLst>
              <a:ext uri="{FF2B5EF4-FFF2-40B4-BE49-F238E27FC236}">
                <a16:creationId xmlns:a16="http://schemas.microsoft.com/office/drawing/2014/main" id="{F1916641-E8F9-3ED8-0356-E637D817E306}"/>
              </a:ext>
            </a:extLst>
          </p:cNvPr>
          <p:cNvPicPr>
            <a:picLocks noChangeAspect="1"/>
          </p:cNvPicPr>
          <p:nvPr/>
        </p:nvPicPr>
        <p:blipFill>
          <a:blip r:embed="rId7"/>
          <a:stretch>
            <a:fillRect/>
          </a:stretch>
        </p:blipFill>
        <p:spPr>
          <a:xfrm>
            <a:off x="360538" y="312774"/>
            <a:ext cx="830546" cy="830546"/>
          </a:xfrm>
          <a:prstGeom prst="rect">
            <a:avLst/>
          </a:prstGeom>
        </p:spPr>
      </p:pic>
      <p:graphicFrame>
        <p:nvGraphicFramePr>
          <p:cNvPr id="7" name="Table 6">
            <a:extLst>
              <a:ext uri="{FF2B5EF4-FFF2-40B4-BE49-F238E27FC236}">
                <a16:creationId xmlns:a16="http://schemas.microsoft.com/office/drawing/2014/main" id="{A6FEE4EA-2D59-B2C1-4862-8E396F90029D}"/>
              </a:ext>
            </a:extLst>
          </p:cNvPr>
          <p:cNvGraphicFramePr>
            <a:graphicFrameLocks noGrp="1"/>
          </p:cNvGraphicFramePr>
          <p:nvPr>
            <p:extLst>
              <p:ext uri="{D42A27DB-BD31-4B8C-83A1-F6EECF244321}">
                <p14:modId xmlns:p14="http://schemas.microsoft.com/office/powerpoint/2010/main" val="1107842458"/>
              </p:ext>
            </p:extLst>
          </p:nvPr>
        </p:nvGraphicFramePr>
        <p:xfrm>
          <a:off x="467362" y="4286242"/>
          <a:ext cx="3301208" cy="4152140"/>
        </p:xfrm>
        <a:graphic>
          <a:graphicData uri="http://schemas.openxmlformats.org/drawingml/2006/table">
            <a:tbl>
              <a:tblPr firstRow="1" bandRow="1">
                <a:tableStyleId>{00A15C55-8517-42AA-B614-E9B94910E393}</a:tableStyleId>
              </a:tblPr>
              <a:tblGrid>
                <a:gridCol w="1152181">
                  <a:extLst>
                    <a:ext uri="{9D8B030D-6E8A-4147-A177-3AD203B41FA5}">
                      <a16:colId xmlns:a16="http://schemas.microsoft.com/office/drawing/2014/main" val="1212835983"/>
                    </a:ext>
                  </a:extLst>
                </a:gridCol>
                <a:gridCol w="2149027">
                  <a:extLst>
                    <a:ext uri="{9D8B030D-6E8A-4147-A177-3AD203B41FA5}">
                      <a16:colId xmlns:a16="http://schemas.microsoft.com/office/drawing/2014/main" val="1235904907"/>
                    </a:ext>
                  </a:extLst>
                </a:gridCol>
              </a:tblGrid>
              <a:tr h="690192">
                <a:tc gridSpan="2">
                  <a:txBody>
                    <a:bodyPr/>
                    <a:lstStyle/>
                    <a:p>
                      <a:pPr algn="ctr"/>
                      <a:r>
                        <a:rPr lang="en-GB" sz="1600" b="1">
                          <a:solidFill>
                            <a:schemeClr val="tx1"/>
                          </a:solidFill>
                          <a:latin typeface="Arial" panose="020B0604020202020204" pitchFamily="34" charset="0"/>
                          <a:cs typeface="Arial" panose="020B0604020202020204" pitchFamily="34" charset="0"/>
                        </a:rPr>
                        <a:t> </a:t>
                      </a:r>
                      <a:r>
                        <a:rPr lang="en-GB" sz="1400" b="1">
                          <a:solidFill>
                            <a:schemeClr val="tx1"/>
                          </a:solidFill>
                          <a:latin typeface="Arial" panose="020B0604020202020204" pitchFamily="34" charset="0"/>
                          <a:cs typeface="Arial" panose="020B0604020202020204" pitchFamily="34" charset="0"/>
                        </a:rPr>
                        <a:t>Well done to the Stars of the week </a:t>
                      </a:r>
                      <a:endParaRPr lang="en-GB" sz="1600" b="1">
                        <a:solidFill>
                          <a:schemeClr val="tx1"/>
                        </a:solidFill>
                        <a:latin typeface="Arial" panose="020B0604020202020204" pitchFamily="34" charset="0"/>
                        <a:cs typeface="Arial" panose="020B0604020202020204" pitchFamily="34" charset="0"/>
                      </a:endParaRPr>
                    </a:p>
                  </a:txBody>
                  <a:tcPr/>
                </a:tc>
                <a:tc hMerge="1">
                  <a:txBody>
                    <a:bodyPr/>
                    <a:lstStyle/>
                    <a:p>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337013953"/>
                  </a:ext>
                </a:extLst>
              </a:tr>
              <a:tr h="328609">
                <a:tc>
                  <a:txBody>
                    <a:bodyPr/>
                    <a:lstStyle/>
                    <a:p>
                      <a:r>
                        <a:rPr lang="en-GB" sz="1400" b="1">
                          <a:latin typeface="Arial" panose="020B0604020202020204" pitchFamily="34" charset="0"/>
                          <a:cs typeface="Arial" panose="020B0604020202020204" pitchFamily="34" charset="0"/>
                        </a:rPr>
                        <a:t>Nursery </a:t>
                      </a:r>
                    </a:p>
                  </a:txBody>
                  <a:tcPr/>
                </a:tc>
                <a:tc>
                  <a:txBody>
                    <a:bodyPr/>
                    <a:lstStyle/>
                    <a:p>
                      <a:pPr fontAlgn="base"/>
                      <a:r>
                        <a:rPr lang="en-GB" sz="1400" b="1" kern="1200" dirty="0">
                          <a:solidFill>
                            <a:schemeClr val="dk1"/>
                          </a:solidFill>
                          <a:effectLst/>
                          <a:latin typeface="Arial" panose="020B0604020202020204" pitchFamily="34" charset="0"/>
                          <a:cs typeface="Arial" panose="020B0604020202020204" pitchFamily="34" charset="0"/>
                        </a:rPr>
                        <a:t>Whole Class</a:t>
                      </a:r>
                    </a:p>
                  </a:txBody>
                  <a:tcPr/>
                </a:tc>
                <a:extLst>
                  <a:ext uri="{0D108BD9-81ED-4DB2-BD59-A6C34878D82A}">
                    <a16:rowId xmlns:a16="http://schemas.microsoft.com/office/drawing/2014/main" val="2736860134"/>
                  </a:ext>
                </a:extLst>
              </a:tr>
              <a:tr h="328609">
                <a:tc>
                  <a:txBody>
                    <a:bodyPr/>
                    <a:lstStyle/>
                    <a:p>
                      <a:r>
                        <a:rPr lang="en-GB" sz="1400" b="1">
                          <a:latin typeface="Arial" panose="020B0604020202020204" pitchFamily="34" charset="0"/>
                          <a:cs typeface="Arial" panose="020B0604020202020204" pitchFamily="34" charset="0"/>
                        </a:rPr>
                        <a:t>Reception</a:t>
                      </a:r>
                    </a:p>
                  </a:txBody>
                  <a:tcPr/>
                </a:tc>
                <a:tc>
                  <a:txBody>
                    <a:bodyPr/>
                    <a:lstStyle/>
                    <a:p>
                      <a:pPr fontAlgn="base"/>
                      <a:r>
                        <a:rPr lang="en-GB" sz="1400" b="1" kern="1200">
                          <a:solidFill>
                            <a:schemeClr val="dk1"/>
                          </a:solidFill>
                          <a:effectLst/>
                          <a:latin typeface="Arial" panose="020B0604020202020204" pitchFamily="34" charset="0"/>
                          <a:cs typeface="Arial" panose="020B0604020202020204" pitchFamily="34" charset="0"/>
                        </a:rPr>
                        <a:t>Whole Class</a:t>
                      </a:r>
                      <a:endParaRPr lang="en-GB" sz="1400" b="1" kern="1200" dirty="0">
                        <a:solidFill>
                          <a:schemeClr val="dk1"/>
                        </a:solidFill>
                        <a:effectLst/>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720621372"/>
                  </a:ext>
                </a:extLst>
              </a:tr>
              <a:tr h="328609">
                <a:tc>
                  <a:txBody>
                    <a:bodyPr/>
                    <a:lstStyle/>
                    <a:p>
                      <a:r>
                        <a:rPr lang="en-GB" sz="1400" b="1">
                          <a:latin typeface="Arial" panose="020B0604020202020204" pitchFamily="34" charset="0"/>
                          <a:cs typeface="Arial" panose="020B0604020202020204" pitchFamily="34" charset="0"/>
                        </a:rPr>
                        <a:t>Year 1</a:t>
                      </a:r>
                    </a:p>
                  </a:txBody>
                  <a:tcPr/>
                </a:tc>
                <a:tc>
                  <a:txBody>
                    <a:bodyPr/>
                    <a:lstStyle/>
                    <a:p>
                      <a:pPr fontAlgn="base"/>
                      <a:r>
                        <a:rPr lang="en-GB" sz="1400" b="1" kern="1200" dirty="0">
                          <a:solidFill>
                            <a:schemeClr val="dk1"/>
                          </a:solidFill>
                          <a:effectLst/>
                          <a:latin typeface="Arial" panose="020B0604020202020204" pitchFamily="34" charset="0"/>
                          <a:cs typeface="Arial" panose="020B0604020202020204" pitchFamily="34" charset="0"/>
                        </a:rPr>
                        <a:t>Whole Class</a:t>
                      </a:r>
                    </a:p>
                  </a:txBody>
                  <a:tcPr/>
                </a:tc>
                <a:extLst>
                  <a:ext uri="{0D108BD9-81ED-4DB2-BD59-A6C34878D82A}">
                    <a16:rowId xmlns:a16="http://schemas.microsoft.com/office/drawing/2014/main" val="123856240"/>
                  </a:ext>
                </a:extLst>
              </a:tr>
              <a:tr h="325311">
                <a:tc>
                  <a:txBody>
                    <a:bodyPr/>
                    <a:lstStyle/>
                    <a:p>
                      <a:r>
                        <a:rPr lang="en-GB" sz="1400" b="1">
                          <a:latin typeface="Arial" panose="020B0604020202020204" pitchFamily="34" charset="0"/>
                          <a:cs typeface="Arial" panose="020B0604020202020204" pitchFamily="34" charset="0"/>
                        </a:rPr>
                        <a:t>Year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Zoe, Hugo &amp; Ruby</a:t>
                      </a:r>
                    </a:p>
                  </a:txBody>
                  <a:tcPr/>
                </a:tc>
                <a:extLst>
                  <a:ext uri="{0D108BD9-81ED-4DB2-BD59-A6C34878D82A}">
                    <a16:rowId xmlns:a16="http://schemas.microsoft.com/office/drawing/2014/main" val="939081570"/>
                  </a:ext>
                </a:extLst>
              </a:tr>
              <a:tr h="376413">
                <a:tc>
                  <a:txBody>
                    <a:bodyPr/>
                    <a:lstStyle/>
                    <a:p>
                      <a:r>
                        <a:rPr lang="en-GB" sz="1400" b="1">
                          <a:latin typeface="Arial" panose="020B0604020202020204" pitchFamily="34" charset="0"/>
                          <a:cs typeface="Arial" panose="020B0604020202020204" pitchFamily="34" charset="0"/>
                        </a:rPr>
                        <a:t>Year 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Whole Class</a:t>
                      </a:r>
                    </a:p>
                  </a:txBody>
                  <a:tcPr/>
                </a:tc>
                <a:extLst>
                  <a:ext uri="{0D108BD9-81ED-4DB2-BD59-A6C34878D82A}">
                    <a16:rowId xmlns:a16="http://schemas.microsoft.com/office/drawing/2014/main" val="2885226469"/>
                  </a:ext>
                </a:extLst>
              </a:tr>
              <a:tr h="415569">
                <a:tc>
                  <a:txBody>
                    <a:bodyPr/>
                    <a:lstStyle/>
                    <a:p>
                      <a:r>
                        <a:rPr lang="en-GB" sz="1400" b="1">
                          <a:latin typeface="Arial" panose="020B0604020202020204" pitchFamily="34" charset="0"/>
                          <a:cs typeface="Arial" panose="020B0604020202020204" pitchFamily="34" charset="0"/>
                        </a:rPr>
                        <a:t>Year 4</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Liam </a:t>
                      </a:r>
                      <a:r>
                        <a:rPr kumimoji="0" lang="en-GB" sz="1400" b="1"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&amp; Leigha</a:t>
                      </a:r>
                      <a:endParaRPr kumimoji="0" lang="en-GB" sz="1400" b="1"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927029463"/>
                  </a:ext>
                </a:extLst>
              </a:tr>
              <a:tr h="433009">
                <a:tc>
                  <a:txBody>
                    <a:bodyPr/>
                    <a:lstStyle/>
                    <a:p>
                      <a:r>
                        <a:rPr lang="en-GB" sz="1400" b="1">
                          <a:latin typeface="Arial" panose="020B0604020202020204" pitchFamily="34" charset="0"/>
                          <a:cs typeface="Arial" panose="020B0604020202020204" pitchFamily="34" charset="0"/>
                        </a:rPr>
                        <a:t>Year 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Ambroz &amp; Grace</a:t>
                      </a:r>
                    </a:p>
                  </a:txBody>
                  <a:tcPr/>
                </a:tc>
                <a:extLst>
                  <a:ext uri="{0D108BD9-81ED-4DB2-BD59-A6C34878D82A}">
                    <a16:rowId xmlns:a16="http://schemas.microsoft.com/office/drawing/2014/main" val="2490011137"/>
                  </a:ext>
                </a:extLst>
              </a:tr>
              <a:tr h="367183">
                <a:tc>
                  <a:txBody>
                    <a:bodyPr/>
                    <a:lstStyle/>
                    <a:p>
                      <a:r>
                        <a:rPr lang="en-GB" sz="1400" b="1">
                          <a:latin typeface="Arial" panose="020B0604020202020204" pitchFamily="34" charset="0"/>
                          <a:cs typeface="Arial" panose="020B0604020202020204" pitchFamily="34" charset="0"/>
                        </a:rPr>
                        <a:t>Year 6</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Whole Class</a:t>
                      </a:r>
                    </a:p>
                  </a:txBody>
                  <a:tcPr/>
                </a:tc>
                <a:extLst>
                  <a:ext uri="{0D108BD9-81ED-4DB2-BD59-A6C34878D82A}">
                    <a16:rowId xmlns:a16="http://schemas.microsoft.com/office/drawing/2014/main" val="3069143382"/>
                  </a:ext>
                </a:extLst>
              </a:tr>
              <a:tr h="558636">
                <a:tc>
                  <a:txBody>
                    <a:bodyPr/>
                    <a:lstStyle/>
                    <a:p>
                      <a:endParaRPr lang="en-GB" sz="1400" b="1" dirty="0">
                        <a:latin typeface="Arial" panose="020B0604020202020204" pitchFamily="34" charset="0"/>
                        <a:cs typeface="Arial" panose="020B0604020202020204" pitchFamily="34"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4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txBody>
                  <a:tcPr/>
                </a:tc>
                <a:extLst>
                  <a:ext uri="{0D108BD9-81ED-4DB2-BD59-A6C34878D82A}">
                    <a16:rowId xmlns:a16="http://schemas.microsoft.com/office/drawing/2014/main" val="1770023722"/>
                  </a:ext>
                </a:extLst>
              </a:tr>
            </a:tbl>
          </a:graphicData>
        </a:graphic>
      </p:graphicFrame>
      <p:sp>
        <p:nvSpPr>
          <p:cNvPr id="4" name="Freeform 4">
            <a:extLst>
              <a:ext uri="{FF2B5EF4-FFF2-40B4-BE49-F238E27FC236}">
                <a16:creationId xmlns:a16="http://schemas.microsoft.com/office/drawing/2014/main" id="{E5644433-9832-7951-AA41-0B5F594B48F1}"/>
              </a:ext>
            </a:extLst>
          </p:cNvPr>
          <p:cNvSpPr/>
          <p:nvPr/>
        </p:nvSpPr>
        <p:spPr>
          <a:xfrm rot="625690">
            <a:off x="4200211" y="6614849"/>
            <a:ext cx="3149598" cy="2505472"/>
          </a:xfrm>
          <a:custGeom>
            <a:avLst/>
            <a:gdLst/>
            <a:ahLst/>
            <a:cxnLst/>
            <a:rect l="l" t="t" r="r" b="b"/>
            <a:pathLst>
              <a:path w="2569005" h="800652">
                <a:moveTo>
                  <a:pt x="0" y="0"/>
                </a:moveTo>
                <a:lnTo>
                  <a:pt x="2569005" y="0"/>
                </a:lnTo>
                <a:lnTo>
                  <a:pt x="2569005" y="800652"/>
                </a:lnTo>
                <a:lnTo>
                  <a:pt x="0" y="800652"/>
                </a:lnTo>
                <a:close/>
              </a:path>
            </a:pathLst>
          </a:custGeom>
          <a:solidFill>
            <a:srgbClr val="F4E1C6"/>
          </a:solidFill>
        </p:spPr>
        <p:txBody>
          <a:bodyPr/>
          <a:lstStyle/>
          <a:p>
            <a:r>
              <a:rPr lang="en-GB" sz="1600" b="1" dirty="0"/>
              <a:t>St John the Baptist invites you to prepare a way for Jesus to come into your life. Prayerfully think about how you can make a straight path for Jesus to come. Are there times in your day you can turn to him? Are there distractions or things you waste time on which don’t help your friendship with Jesus? Use the prayer section to record your response.</a:t>
            </a:r>
          </a:p>
        </p:txBody>
      </p:sp>
      <p:sp>
        <p:nvSpPr>
          <p:cNvPr id="12" name="TextBox 11">
            <a:extLst>
              <a:ext uri="{FF2B5EF4-FFF2-40B4-BE49-F238E27FC236}">
                <a16:creationId xmlns:a16="http://schemas.microsoft.com/office/drawing/2014/main" id="{0CB5E4F0-1D61-A697-FE6F-5D2005A90102}"/>
              </a:ext>
            </a:extLst>
          </p:cNvPr>
          <p:cNvSpPr txBox="1"/>
          <p:nvPr/>
        </p:nvSpPr>
        <p:spPr>
          <a:xfrm>
            <a:off x="4779709" y="6100702"/>
            <a:ext cx="2503741" cy="523220"/>
          </a:xfrm>
          <a:prstGeom prst="rect">
            <a:avLst/>
          </a:prstGeom>
          <a:noFill/>
        </p:spPr>
        <p:txBody>
          <a:bodyPr wrap="square" rtlCol="0">
            <a:spAutoFit/>
          </a:bodyPr>
          <a:lstStyle/>
          <a:p>
            <a:pPr algn="ctr"/>
            <a:r>
              <a:rPr lang="en-US" sz="2800" dirty="0">
                <a:solidFill>
                  <a:srgbClr val="33377E"/>
                </a:solidFill>
                <a:latin typeface="Cinematografica ExtraBold"/>
                <a:cs typeface="Arial" panose="020B0604020202020204" pitchFamily="34" charset="0"/>
              </a:rPr>
              <a:t>Our Mission This Week</a:t>
            </a:r>
            <a:endParaRPr lang="en-GB" sz="2800" dirty="0">
              <a:solidFill>
                <a:srgbClr val="33377E"/>
              </a:solidFill>
              <a:latin typeface="Arial" panose="020B0604020202020204" pitchFamily="34" charset="0"/>
              <a:cs typeface="Arial" panose="020B0604020202020204" pitchFamily="34" charset="0"/>
            </a:endParaRPr>
          </a:p>
        </p:txBody>
      </p:sp>
      <p:sp>
        <p:nvSpPr>
          <p:cNvPr id="15" name="AutoShape 2">
            <a:extLst>
              <a:ext uri="{FF2B5EF4-FFF2-40B4-BE49-F238E27FC236}">
                <a16:creationId xmlns:a16="http://schemas.microsoft.com/office/drawing/2014/main" id="{1C664F55-C09F-673B-57A5-FC67094E617A}"/>
              </a:ext>
            </a:extLst>
          </p:cNvPr>
          <p:cNvSpPr>
            <a:spLocks noChangeAspect="1" noChangeArrowheads="1"/>
          </p:cNvSpPr>
          <p:nvPr/>
        </p:nvSpPr>
        <p:spPr bwMode="auto">
          <a:xfrm>
            <a:off x="3625850" y="51943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1" name="Picture 20" descr="A yellow star on a black background&#10;&#10;AI-generated content may be incorrect.">
            <a:extLst>
              <a:ext uri="{FF2B5EF4-FFF2-40B4-BE49-F238E27FC236}">
                <a16:creationId xmlns:a16="http://schemas.microsoft.com/office/drawing/2014/main" id="{CF568190-90FA-894B-3F03-27F6418376E7}"/>
              </a:ext>
            </a:extLst>
          </p:cNvPr>
          <p:cNvPicPr>
            <a:picLocks noChangeAspect="1"/>
          </p:cNvPicPr>
          <p:nvPr/>
        </p:nvPicPr>
        <p:blipFill>
          <a:blip r:embed="rId8" cstate="print">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3216056" y="8105950"/>
            <a:ext cx="819587" cy="778266"/>
          </a:xfrm>
          <a:prstGeom prst="rect">
            <a:avLst/>
          </a:prstGeom>
        </p:spPr>
      </p:pic>
      <p:pic>
        <p:nvPicPr>
          <p:cNvPr id="22" name="Picture 21" descr="A yellow star on a black background&#10;&#10;AI-generated content may be incorrect.">
            <a:extLst>
              <a:ext uri="{FF2B5EF4-FFF2-40B4-BE49-F238E27FC236}">
                <a16:creationId xmlns:a16="http://schemas.microsoft.com/office/drawing/2014/main" id="{70ADA1DE-8F37-15E7-99F3-0499F6BA8B23}"/>
              </a:ext>
            </a:extLst>
          </p:cNvPr>
          <p:cNvPicPr>
            <a:picLocks noChangeAspect="1"/>
          </p:cNvPicPr>
          <p:nvPr/>
        </p:nvPicPr>
        <p:blipFill>
          <a:blip r:embed="rId8" cstate="print">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3311180" y="3568271"/>
            <a:ext cx="819587" cy="778266"/>
          </a:xfrm>
          <a:prstGeom prst="rect">
            <a:avLst/>
          </a:prstGeom>
        </p:spPr>
      </p:pic>
      <p:pic>
        <p:nvPicPr>
          <p:cNvPr id="23" name="Picture 22" descr="A yellow star on a black background&#10;&#10;AI-generated content may be incorrect.">
            <a:extLst>
              <a:ext uri="{FF2B5EF4-FFF2-40B4-BE49-F238E27FC236}">
                <a16:creationId xmlns:a16="http://schemas.microsoft.com/office/drawing/2014/main" id="{5345A23A-9D42-BC82-F3C9-16778998E85B}"/>
              </a:ext>
            </a:extLst>
          </p:cNvPr>
          <p:cNvPicPr>
            <a:picLocks noChangeAspect="1"/>
          </p:cNvPicPr>
          <p:nvPr/>
        </p:nvPicPr>
        <p:blipFill>
          <a:blip r:embed="rId8" cstate="print">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192174" y="8033958"/>
            <a:ext cx="819587" cy="778266"/>
          </a:xfrm>
          <a:prstGeom prst="rect">
            <a:avLst/>
          </a:prstGeom>
        </p:spPr>
      </p:pic>
      <p:pic>
        <p:nvPicPr>
          <p:cNvPr id="24" name="Picture 23" descr="A yellow star on a black background&#10;&#10;AI-generated content may be incorrect.">
            <a:extLst>
              <a:ext uri="{FF2B5EF4-FFF2-40B4-BE49-F238E27FC236}">
                <a16:creationId xmlns:a16="http://schemas.microsoft.com/office/drawing/2014/main" id="{1035F7C0-4A98-84CF-99A5-4672FA387AE1}"/>
              </a:ext>
            </a:extLst>
          </p:cNvPr>
          <p:cNvPicPr>
            <a:picLocks noChangeAspect="1"/>
          </p:cNvPicPr>
          <p:nvPr/>
        </p:nvPicPr>
        <p:blipFill>
          <a:blip r:embed="rId8" cstate="print">
            <a:extLst>
              <a:ext uri="{28A0092B-C50C-407E-A947-70E740481C1C}">
                <a14:useLocalDpi xmlns:a14="http://schemas.microsoft.com/office/drawing/2010/main" val="0"/>
              </a:ext>
              <a:ext uri="{837473B0-CC2E-450A-ABE3-18F120FF3D39}">
                <a1611:picAttrSrcUrl xmlns:a1611="http://schemas.microsoft.com/office/drawing/2016/11/main" r:id="rId9"/>
              </a:ext>
            </a:extLst>
          </a:blip>
          <a:stretch>
            <a:fillRect/>
          </a:stretch>
        </p:blipFill>
        <p:spPr>
          <a:xfrm>
            <a:off x="168695" y="3628566"/>
            <a:ext cx="819587" cy="778266"/>
          </a:xfrm>
          <a:prstGeom prst="rect">
            <a:avLst/>
          </a:prstGeom>
        </p:spPr>
      </p:pic>
      <p:sp>
        <p:nvSpPr>
          <p:cNvPr id="45" name="TextBox 44">
            <a:extLst>
              <a:ext uri="{FF2B5EF4-FFF2-40B4-BE49-F238E27FC236}">
                <a16:creationId xmlns:a16="http://schemas.microsoft.com/office/drawing/2014/main" id="{68F815B4-0390-EC0E-0F5A-49956BE66E2B}"/>
              </a:ext>
            </a:extLst>
          </p:cNvPr>
          <p:cNvSpPr txBox="1"/>
          <p:nvPr/>
        </p:nvSpPr>
        <p:spPr>
          <a:xfrm rot="10800000" flipV="1">
            <a:off x="138813" y="1630843"/>
            <a:ext cx="3985878" cy="1846659"/>
          </a:xfrm>
          <a:prstGeom prst="rect">
            <a:avLst/>
          </a:prstGeom>
          <a:noFill/>
        </p:spPr>
        <p:txBody>
          <a:bodyPr wrap="square">
            <a:spAutoFit/>
          </a:bodyPr>
          <a:lstStyle/>
          <a:p>
            <a:pPr algn="ctr"/>
            <a:r>
              <a:rPr lang="en-US" sz="2800" dirty="0">
                <a:solidFill>
                  <a:srgbClr val="7030A0"/>
                </a:solidFill>
                <a:latin typeface="Cinematografica ExtraBold"/>
                <a:cs typeface="Arial" panose="020B0604020202020204" pitchFamily="34" charset="0"/>
              </a:rPr>
              <a:t>Wednesday Word </a:t>
            </a:r>
          </a:p>
          <a:p>
            <a:pPr algn="ctr"/>
            <a:endParaRPr lang="en-US" sz="1400" dirty="0">
              <a:solidFill>
                <a:srgbClr val="7030A0"/>
              </a:solidFill>
              <a:latin typeface="Cinematografica ExtraBold"/>
              <a:cs typeface="Arial" panose="020B0604020202020204" pitchFamily="34" charset="0"/>
            </a:endParaRPr>
          </a:p>
          <a:p>
            <a:pPr algn="ctr"/>
            <a:r>
              <a:rPr lang="en-GB" dirty="0"/>
              <a:t>“Prepare a path for God so that he can enter your heart.” </a:t>
            </a:r>
          </a:p>
          <a:p>
            <a:pPr algn="ctr"/>
            <a:r>
              <a:rPr lang="en-GB" dirty="0"/>
              <a:t>St John Baptist De La Salle</a:t>
            </a:r>
          </a:p>
          <a:p>
            <a:pPr algn="ctr"/>
            <a:endParaRPr lang="en-GB" dirty="0"/>
          </a:p>
        </p:txBody>
      </p:sp>
    </p:spTree>
    <p:extLst>
      <p:ext uri="{BB962C8B-B14F-4D97-AF65-F5344CB8AC3E}">
        <p14:creationId xmlns:p14="http://schemas.microsoft.com/office/powerpoint/2010/main" val="14819272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4E1C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CE2FE5-4604-F92D-C4B4-FC10F431EA6F}"/>
              </a:ext>
            </a:extLst>
          </p:cNvPr>
          <p:cNvSpPr>
            <a:spLocks noGrp="1"/>
          </p:cNvSpPr>
          <p:nvPr>
            <p:ph type="title"/>
          </p:nvPr>
        </p:nvSpPr>
        <p:spPr>
          <a:xfrm>
            <a:off x="-201168" y="312774"/>
            <a:ext cx="8229600" cy="1143000"/>
          </a:xfrm>
        </p:spPr>
        <p:txBody>
          <a:bodyPr>
            <a:normAutofit fontScale="90000"/>
          </a:bodyPr>
          <a:lstStyle/>
          <a:p>
            <a:r>
              <a:rPr lang="en-US">
                <a:solidFill>
                  <a:srgbClr val="7030A0"/>
                </a:solidFill>
                <a:latin typeface="Cinematografica ExtraBold"/>
              </a:rPr>
              <a:t>St John Vianney Catholic Primary</a:t>
            </a:r>
            <a:br>
              <a:rPr lang="en-US">
                <a:solidFill>
                  <a:srgbClr val="7030A0"/>
                </a:solidFill>
                <a:latin typeface="Cinematografica ExtraBold"/>
              </a:rPr>
            </a:br>
            <a:endParaRPr lang="en-GB"/>
          </a:p>
        </p:txBody>
      </p:sp>
      <p:pic>
        <p:nvPicPr>
          <p:cNvPr id="3" name="Picture 2">
            <a:extLst>
              <a:ext uri="{FF2B5EF4-FFF2-40B4-BE49-F238E27FC236}">
                <a16:creationId xmlns:a16="http://schemas.microsoft.com/office/drawing/2014/main" id="{89EF6A23-8ABA-A37F-CC46-C7744CDF8B98}"/>
              </a:ext>
            </a:extLst>
          </p:cNvPr>
          <p:cNvPicPr>
            <a:picLocks noChangeAspect="1"/>
          </p:cNvPicPr>
          <p:nvPr/>
        </p:nvPicPr>
        <p:blipFill>
          <a:blip r:embed="rId2"/>
          <a:stretch>
            <a:fillRect/>
          </a:stretch>
        </p:blipFill>
        <p:spPr>
          <a:xfrm>
            <a:off x="360538" y="312774"/>
            <a:ext cx="830546" cy="830546"/>
          </a:xfrm>
          <a:prstGeom prst="rect">
            <a:avLst/>
          </a:prstGeom>
        </p:spPr>
      </p:pic>
      <p:pic>
        <p:nvPicPr>
          <p:cNvPr id="4" name="Picture 5" descr="0e21577d-e775-4ec3-9b80-2b5ec394e85fMAC%20Logo%20_Square">
            <a:extLst>
              <a:ext uri="{FF2B5EF4-FFF2-40B4-BE49-F238E27FC236}">
                <a16:creationId xmlns:a16="http://schemas.microsoft.com/office/drawing/2014/main" id="{DC470D8F-D5D0-0914-B228-BDDCDAFC7A0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7533" r="7533"/>
          <a:stretch>
            <a:fillRect/>
          </a:stretch>
        </p:blipFill>
        <p:spPr bwMode="auto">
          <a:xfrm>
            <a:off x="6574298" y="317500"/>
            <a:ext cx="709152" cy="8348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 name="TextBox 5">
            <a:extLst>
              <a:ext uri="{FF2B5EF4-FFF2-40B4-BE49-F238E27FC236}">
                <a16:creationId xmlns:a16="http://schemas.microsoft.com/office/drawing/2014/main" id="{52A83D93-5546-5160-9374-05EB57190D5B}"/>
              </a:ext>
            </a:extLst>
          </p:cNvPr>
          <p:cNvSpPr txBox="1"/>
          <p:nvPr/>
        </p:nvSpPr>
        <p:spPr>
          <a:xfrm>
            <a:off x="201168" y="1974918"/>
            <a:ext cx="7082282" cy="2156744"/>
          </a:xfrm>
          <a:prstGeom prst="rect">
            <a:avLst/>
          </a:prstGeom>
          <a:noFill/>
        </p:spPr>
        <p:txBody>
          <a:bodyPr wrap="square">
            <a:spAutoFit/>
          </a:bodyPr>
          <a:lstStyle/>
          <a:p>
            <a:pPr algn="ctr">
              <a:lnSpc>
                <a:spcPct val="107000"/>
              </a:lnSpc>
              <a:spcAft>
                <a:spcPts val="800"/>
              </a:spcAft>
              <a:buNone/>
            </a:pPr>
            <a:r>
              <a:rPr lang="en-GB" kern="100" dirty="0">
                <a:effectLst/>
                <a:latin typeface="Aptos" panose="020B0004020202020204" pitchFamily="34" charset="0"/>
                <a:ea typeface="Aptos" panose="020B0004020202020204" pitchFamily="34" charset="0"/>
                <a:cs typeface="Times New Roman" panose="02020603050405020304" pitchFamily="18" charset="0"/>
              </a:rPr>
              <a:t>Buying presents, decorations and planning our Christmas meal are all good ways of preparing for Christmas. But through all these preparations we do need to keep in mind the real reason for all these festivities. It’s important that we spend some time preparing ourselves too. In this Sunday’s Gospel, we hear John the Baptist calling the people to repent (to come back to God) and to prepare themselves for Christ’s arrival.</a:t>
            </a:r>
          </a:p>
        </p:txBody>
      </p:sp>
      <p:sp>
        <p:nvSpPr>
          <p:cNvPr id="8" name="TextBox 7">
            <a:extLst>
              <a:ext uri="{FF2B5EF4-FFF2-40B4-BE49-F238E27FC236}">
                <a16:creationId xmlns:a16="http://schemas.microsoft.com/office/drawing/2014/main" id="{B48AB734-9B32-3C16-4DDE-9F0855FEA331}"/>
              </a:ext>
            </a:extLst>
          </p:cNvPr>
          <p:cNvSpPr txBox="1"/>
          <p:nvPr/>
        </p:nvSpPr>
        <p:spPr>
          <a:xfrm>
            <a:off x="521208" y="1455774"/>
            <a:ext cx="4114800" cy="378565"/>
          </a:xfrm>
          <a:prstGeom prst="rect">
            <a:avLst/>
          </a:prstGeom>
          <a:noFill/>
        </p:spPr>
        <p:txBody>
          <a:bodyPr wrap="square">
            <a:spAutoFit/>
          </a:bodyPr>
          <a:lstStyle/>
          <a:p>
            <a:pPr>
              <a:lnSpc>
                <a:spcPct val="107000"/>
              </a:lnSpc>
              <a:spcAft>
                <a:spcPts val="800"/>
              </a:spcAft>
              <a:buNone/>
            </a:pPr>
            <a:r>
              <a:rPr lang="en-GB" kern="100" dirty="0">
                <a:effectLst/>
                <a:latin typeface="Aptos" panose="020B0004020202020204" pitchFamily="34" charset="0"/>
                <a:ea typeface="Aptos" panose="020B0004020202020204" pitchFamily="34" charset="0"/>
                <a:cs typeface="Times New Roman" panose="02020603050405020304" pitchFamily="18" charset="0"/>
              </a:rPr>
              <a:t>Dear parents, </a:t>
            </a:r>
          </a:p>
        </p:txBody>
      </p:sp>
      <p:sp>
        <p:nvSpPr>
          <p:cNvPr id="7" name="TextBox 6">
            <a:extLst>
              <a:ext uri="{FF2B5EF4-FFF2-40B4-BE49-F238E27FC236}">
                <a16:creationId xmlns:a16="http://schemas.microsoft.com/office/drawing/2014/main" id="{DCF223FB-9C90-58A7-B020-B0DEE0C57B40}"/>
              </a:ext>
            </a:extLst>
          </p:cNvPr>
          <p:cNvSpPr txBox="1"/>
          <p:nvPr/>
        </p:nvSpPr>
        <p:spPr>
          <a:xfrm>
            <a:off x="201168" y="4131662"/>
            <a:ext cx="6873338" cy="1370247"/>
          </a:xfrm>
          <a:prstGeom prst="rect">
            <a:avLst/>
          </a:prstGeom>
          <a:noFill/>
        </p:spPr>
        <p:txBody>
          <a:bodyPr wrap="square">
            <a:spAutoFit/>
          </a:bodyPr>
          <a:lstStyle/>
          <a:p>
            <a:pPr algn="ctr">
              <a:lnSpc>
                <a:spcPct val="107000"/>
              </a:lnSpc>
              <a:spcAft>
                <a:spcPts val="800"/>
              </a:spcAft>
              <a:buNone/>
            </a:pPr>
            <a:r>
              <a:rPr lang="en-GB" kern="100" dirty="0">
                <a:effectLst/>
                <a:latin typeface="Aptos" panose="020B0004020202020204" pitchFamily="34" charset="0"/>
                <a:ea typeface="Aptos" panose="020B0004020202020204" pitchFamily="34" charset="0"/>
                <a:cs typeface="Times New Roman" panose="02020603050405020304" pitchFamily="18" charset="0"/>
              </a:rPr>
              <a:t>Christian ‘repentance’ is a wholly positive experience when we invite God into our lives and take a grip on ourselves, changing some of our ways or even, maybe, our direction in life.</a:t>
            </a:r>
          </a:p>
          <a:p>
            <a:pPr algn="ctr">
              <a:lnSpc>
                <a:spcPct val="107000"/>
              </a:lnSpc>
              <a:spcAft>
                <a:spcPts val="800"/>
              </a:spcAft>
              <a:buNone/>
            </a:pPr>
            <a:endParaRPr lang="en-GB" kern="100" dirty="0">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11723317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4E1C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96ED1D-7BFA-AB1B-65EB-8F08BBD31E80}"/>
              </a:ext>
            </a:extLst>
          </p:cNvPr>
          <p:cNvSpPr>
            <a:spLocks noGrp="1"/>
          </p:cNvSpPr>
          <p:nvPr>
            <p:ph type="title"/>
          </p:nvPr>
        </p:nvSpPr>
        <p:spPr>
          <a:xfrm>
            <a:off x="-201168" y="0"/>
            <a:ext cx="8229600" cy="1143000"/>
          </a:xfrm>
        </p:spPr>
        <p:txBody>
          <a:bodyPr/>
          <a:lstStyle/>
          <a:p>
            <a:r>
              <a:rPr lang="en-US">
                <a:solidFill>
                  <a:srgbClr val="7030A0"/>
                </a:solidFill>
                <a:latin typeface="Cinematografica ExtraBold"/>
              </a:rPr>
              <a:t>St John Vianney Catholic Primary</a:t>
            </a:r>
            <a:endParaRPr lang="en-GB"/>
          </a:p>
        </p:txBody>
      </p:sp>
      <p:pic>
        <p:nvPicPr>
          <p:cNvPr id="3" name="Picture 2">
            <a:extLst>
              <a:ext uri="{FF2B5EF4-FFF2-40B4-BE49-F238E27FC236}">
                <a16:creationId xmlns:a16="http://schemas.microsoft.com/office/drawing/2014/main" id="{7535ED84-989B-CD75-1B46-E82C99AEE644}"/>
              </a:ext>
            </a:extLst>
          </p:cNvPr>
          <p:cNvPicPr>
            <a:picLocks noChangeAspect="1"/>
          </p:cNvPicPr>
          <p:nvPr/>
        </p:nvPicPr>
        <p:blipFill>
          <a:blip r:embed="rId2"/>
          <a:stretch>
            <a:fillRect/>
          </a:stretch>
        </p:blipFill>
        <p:spPr>
          <a:xfrm>
            <a:off x="360538" y="312774"/>
            <a:ext cx="830546" cy="830546"/>
          </a:xfrm>
          <a:prstGeom prst="rect">
            <a:avLst/>
          </a:prstGeom>
        </p:spPr>
      </p:pic>
      <p:pic>
        <p:nvPicPr>
          <p:cNvPr id="4" name="Picture 5" descr="0e21577d-e775-4ec3-9b80-2b5ec394e85fMAC%20Logo%20_Square">
            <a:extLst>
              <a:ext uri="{FF2B5EF4-FFF2-40B4-BE49-F238E27FC236}">
                <a16:creationId xmlns:a16="http://schemas.microsoft.com/office/drawing/2014/main" id="{2D1942CA-F8F6-78FB-DD1B-99FA3812EE2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7533" r="7533"/>
          <a:stretch>
            <a:fillRect/>
          </a:stretch>
        </p:blipFill>
        <p:spPr bwMode="auto">
          <a:xfrm>
            <a:off x="6574298" y="317500"/>
            <a:ext cx="709152" cy="8348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5" name="Picture 4" descr="Luck Cards. Congratulation Cards ...">
            <a:extLst>
              <a:ext uri="{FF2B5EF4-FFF2-40B4-BE49-F238E27FC236}">
                <a16:creationId xmlns:a16="http://schemas.microsoft.com/office/drawing/2014/main" id="{2CF0BB66-B58F-977A-7384-E62EAF5EEE34}"/>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73050" y="2212231"/>
            <a:ext cx="1800000" cy="2440559"/>
          </a:xfrm>
          <a:prstGeom prst="rect">
            <a:avLst/>
          </a:prstGeom>
          <a:noFill/>
          <a:ln>
            <a:noFill/>
          </a:ln>
        </p:spPr>
      </p:pic>
      <p:sp>
        <p:nvSpPr>
          <p:cNvPr id="7" name="TextBox 6">
            <a:extLst>
              <a:ext uri="{FF2B5EF4-FFF2-40B4-BE49-F238E27FC236}">
                <a16:creationId xmlns:a16="http://schemas.microsoft.com/office/drawing/2014/main" id="{2BC8733F-3056-F168-3E31-107220FB99AE}"/>
              </a:ext>
            </a:extLst>
          </p:cNvPr>
          <p:cNvSpPr txBox="1"/>
          <p:nvPr/>
        </p:nvSpPr>
        <p:spPr>
          <a:xfrm>
            <a:off x="2160538" y="1761413"/>
            <a:ext cx="5122912" cy="3342197"/>
          </a:xfrm>
          <a:prstGeom prst="rect">
            <a:avLst/>
          </a:prstGeom>
          <a:noFill/>
        </p:spPr>
        <p:txBody>
          <a:bodyPr wrap="square">
            <a:spAutoFit/>
          </a:bodyPr>
          <a:lstStyle/>
          <a:p>
            <a:pPr>
              <a:lnSpc>
                <a:spcPct val="107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Thank you to all the staff that went to Dol-Y-Moch to support the children so that they could have an amazing experience. My thanks especially to Mrs Holmes, Mr Carroll and Mr </a:t>
            </a:r>
            <a:r>
              <a:rPr lang="en-GB" sz="1800" kern="100" dirty="0" err="1">
                <a:effectLst/>
                <a:latin typeface="Aptos" panose="020B0004020202020204" pitchFamily="34" charset="0"/>
                <a:ea typeface="Aptos" panose="020B0004020202020204" pitchFamily="34" charset="0"/>
                <a:cs typeface="Times New Roman" panose="02020603050405020304" pitchFamily="18" charset="0"/>
              </a:rPr>
              <a:t>Chatland</a:t>
            </a:r>
            <a:r>
              <a:rPr lang="en-GB" sz="1800" kern="100" dirty="0">
                <a:effectLst/>
                <a:latin typeface="Aptos" panose="020B0004020202020204" pitchFamily="34" charset="0"/>
                <a:ea typeface="Aptos" panose="020B0004020202020204" pitchFamily="34" charset="0"/>
                <a:cs typeface="Times New Roman" panose="02020603050405020304" pitchFamily="18" charset="0"/>
              </a:rPr>
              <a:t> for giving up their weekend. Thank you to all those parents that personally thanked us as that means so much. Thank you most importantly to the children who were absolutely amazing and a credit to you as parents and to the school. It was wonderful to see the kindness they showed each other by encouraging each other to always do their best.</a:t>
            </a:r>
          </a:p>
        </p:txBody>
      </p:sp>
      <p:pic>
        <p:nvPicPr>
          <p:cNvPr id="8" name="Picture 7" descr="Golden Stars Greeting Card ...">
            <a:extLst>
              <a:ext uri="{FF2B5EF4-FFF2-40B4-BE49-F238E27FC236}">
                <a16:creationId xmlns:a16="http://schemas.microsoft.com/office/drawing/2014/main" id="{0A6B2847-B3CF-7214-148F-C8AFA298101F}"/>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345988" y="5525072"/>
            <a:ext cx="1800000" cy="1800000"/>
          </a:xfrm>
          <a:prstGeom prst="rect">
            <a:avLst/>
          </a:prstGeom>
          <a:noFill/>
          <a:ln>
            <a:noFill/>
          </a:ln>
        </p:spPr>
      </p:pic>
      <p:sp>
        <p:nvSpPr>
          <p:cNvPr id="10" name="TextBox 9">
            <a:extLst>
              <a:ext uri="{FF2B5EF4-FFF2-40B4-BE49-F238E27FC236}">
                <a16:creationId xmlns:a16="http://schemas.microsoft.com/office/drawing/2014/main" id="{8F4930BF-A5E4-0AEE-1C3E-347DEB53D001}"/>
              </a:ext>
            </a:extLst>
          </p:cNvPr>
          <p:cNvSpPr txBox="1"/>
          <p:nvPr/>
        </p:nvSpPr>
        <p:spPr>
          <a:xfrm>
            <a:off x="273050" y="5346700"/>
            <a:ext cx="4792726" cy="2156744"/>
          </a:xfrm>
          <a:prstGeom prst="rect">
            <a:avLst/>
          </a:prstGeom>
          <a:noFill/>
        </p:spPr>
        <p:txBody>
          <a:bodyPr wrap="square">
            <a:spAutoFit/>
          </a:bodyPr>
          <a:lstStyle/>
          <a:p>
            <a:pPr>
              <a:lnSpc>
                <a:spcPct val="107000"/>
              </a:lnSpc>
              <a:spcAft>
                <a:spcPts val="800"/>
              </a:spcAft>
              <a:buNone/>
            </a:pPr>
            <a:r>
              <a:rPr lang="en-GB" sz="1800" kern="100" dirty="0">
                <a:effectLst/>
                <a:latin typeface="Aptos" panose="020B0004020202020204" pitchFamily="34" charset="0"/>
                <a:ea typeface="Aptos" panose="020B0004020202020204" pitchFamily="34" charset="0"/>
                <a:cs typeface="Times New Roman" panose="02020603050405020304" pitchFamily="18" charset="0"/>
              </a:rPr>
              <a:t>Thank you to everyone that came to Fr Alex’s induction Mass. The children sang so well, and we received many compliments from parishioners. It was lovely to see Cannon Jonathan Veasey , Cannon Tom Farrell and many priests and parishioners in our school hall at this celebration.</a:t>
            </a:r>
          </a:p>
        </p:txBody>
      </p:sp>
      <p:pic>
        <p:nvPicPr>
          <p:cNvPr id="11" name="Picture 10" descr="Father Hudson's Caritas - Social Care ...">
            <a:extLst>
              <a:ext uri="{FF2B5EF4-FFF2-40B4-BE49-F238E27FC236}">
                <a16:creationId xmlns:a16="http://schemas.microsoft.com/office/drawing/2014/main" id="{19FDDC13-9EDC-DF1D-9E53-FC47C364CEA2}"/>
              </a:ext>
            </a:extLst>
          </p:cNvPr>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60538" y="7967803"/>
            <a:ext cx="1653163" cy="1800000"/>
          </a:xfrm>
          <a:prstGeom prst="rect">
            <a:avLst/>
          </a:prstGeom>
          <a:noFill/>
          <a:ln>
            <a:noFill/>
          </a:ln>
        </p:spPr>
      </p:pic>
      <p:sp>
        <p:nvSpPr>
          <p:cNvPr id="13" name="TextBox 12">
            <a:extLst>
              <a:ext uri="{FF2B5EF4-FFF2-40B4-BE49-F238E27FC236}">
                <a16:creationId xmlns:a16="http://schemas.microsoft.com/office/drawing/2014/main" id="{78617B83-F79F-836C-946F-C806215E6F69}"/>
              </a:ext>
            </a:extLst>
          </p:cNvPr>
          <p:cNvSpPr txBox="1"/>
          <p:nvPr/>
        </p:nvSpPr>
        <p:spPr>
          <a:xfrm>
            <a:off x="2459498" y="8054824"/>
            <a:ext cx="4736464" cy="1477328"/>
          </a:xfrm>
          <a:prstGeom prst="rect">
            <a:avLst/>
          </a:prstGeom>
          <a:noFill/>
        </p:spPr>
        <p:txBody>
          <a:bodyPr wrap="square">
            <a:spAutoFit/>
          </a:bodyPr>
          <a:lstStyle/>
          <a:p>
            <a:r>
              <a:rPr lang="en-GB" sz="1800" dirty="0">
                <a:effectLst/>
                <a:latin typeface="Aptos" panose="020B0004020202020204" pitchFamily="34" charset="0"/>
                <a:ea typeface="Aptos" panose="020B0004020202020204" pitchFamily="34" charset="0"/>
                <a:cs typeface="Times New Roman" panose="02020603050405020304" pitchFamily="18" charset="0"/>
              </a:rPr>
              <a:t>Thank you for all the tins we have received to support Fr Hudson Caritas. We are showing how we are thinking of others as we prepare for Christmas. Don’t forget next week chocs and socks for the Carriers of Hope appeal.</a:t>
            </a:r>
            <a:endParaRPr lang="en-GB" dirty="0"/>
          </a:p>
        </p:txBody>
      </p:sp>
    </p:spTree>
    <p:extLst>
      <p:ext uri="{BB962C8B-B14F-4D97-AF65-F5344CB8AC3E}">
        <p14:creationId xmlns:p14="http://schemas.microsoft.com/office/powerpoint/2010/main" val="16872628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4E4"/>
        </a:solidFill>
        <a:effectLst/>
      </p:bgPr>
    </p:bg>
    <p:spTree>
      <p:nvGrpSpPr>
        <p:cNvPr id="1" name="">
          <a:extLst>
            <a:ext uri="{FF2B5EF4-FFF2-40B4-BE49-F238E27FC236}">
              <a16:creationId xmlns:a16="http://schemas.microsoft.com/office/drawing/2014/main" id="{D69D69C1-8DE3-5108-4B28-86F50D1A22AA}"/>
            </a:ext>
          </a:extLst>
        </p:cNvPr>
        <p:cNvGrpSpPr/>
        <p:nvPr/>
      </p:nvGrpSpPr>
      <p:grpSpPr>
        <a:xfrm>
          <a:off x="0" y="0"/>
          <a:ext cx="0" cy="0"/>
          <a:chOff x="0" y="0"/>
          <a:chExt cx="0" cy="0"/>
        </a:xfrm>
      </p:grpSpPr>
      <p:sp>
        <p:nvSpPr>
          <p:cNvPr id="2" name="TextBox 2">
            <a:extLst>
              <a:ext uri="{FF2B5EF4-FFF2-40B4-BE49-F238E27FC236}">
                <a16:creationId xmlns:a16="http://schemas.microsoft.com/office/drawing/2014/main" id="{C59D2C1E-5B41-60EA-BFCC-327C1C4D8D12}"/>
              </a:ext>
            </a:extLst>
          </p:cNvPr>
          <p:cNvSpPr txBox="1"/>
          <p:nvPr/>
        </p:nvSpPr>
        <p:spPr>
          <a:xfrm>
            <a:off x="1163352" y="48371"/>
            <a:ext cx="5233295" cy="834844"/>
          </a:xfrm>
          <a:prstGeom prst="rect">
            <a:avLst/>
          </a:prstGeom>
        </p:spPr>
        <p:txBody>
          <a:bodyPr lIns="0" tIns="0" rIns="0" bIns="0" rtlCol="0" anchor="t">
            <a:spAutoFit/>
          </a:bodyPr>
          <a:lstStyle/>
          <a:p>
            <a:pPr algn="ctr">
              <a:lnSpc>
                <a:spcPts val="8539"/>
              </a:lnSpc>
              <a:spcBef>
                <a:spcPct val="0"/>
              </a:spcBef>
            </a:pPr>
            <a:r>
              <a:rPr lang="en-US" sz="3600">
                <a:solidFill>
                  <a:srgbClr val="7030A0"/>
                </a:solidFill>
                <a:latin typeface="Cinematografica ExtraBold"/>
              </a:rPr>
              <a:t>St John Vianney Catholic Primary</a:t>
            </a:r>
          </a:p>
        </p:txBody>
      </p:sp>
      <p:sp>
        <p:nvSpPr>
          <p:cNvPr id="8" name="AutoShape 8">
            <a:extLst>
              <a:ext uri="{FF2B5EF4-FFF2-40B4-BE49-F238E27FC236}">
                <a16:creationId xmlns:a16="http://schemas.microsoft.com/office/drawing/2014/main" id="{AFE72DC2-1681-C14F-B855-326EA3C4261F}"/>
              </a:ext>
            </a:extLst>
          </p:cNvPr>
          <p:cNvSpPr/>
          <p:nvPr/>
        </p:nvSpPr>
        <p:spPr>
          <a:xfrm>
            <a:off x="2344921" y="1187953"/>
            <a:ext cx="2870158" cy="0"/>
          </a:xfrm>
          <a:prstGeom prst="line">
            <a:avLst/>
          </a:prstGeom>
          <a:ln w="95250" cap="rnd">
            <a:solidFill>
              <a:srgbClr val="000000"/>
            </a:solidFill>
            <a:prstDash val="solid"/>
            <a:headEnd type="none" w="sm" len="sm"/>
            <a:tailEnd type="none" w="sm" len="sm"/>
          </a:ln>
        </p:spPr>
        <p:txBody>
          <a:bodyPr/>
          <a:lstStyle/>
          <a:p>
            <a:endParaRPr lang="en-GB"/>
          </a:p>
        </p:txBody>
      </p:sp>
      <p:sp>
        <p:nvSpPr>
          <p:cNvPr id="10" name="AutoShape 10">
            <a:extLst>
              <a:ext uri="{FF2B5EF4-FFF2-40B4-BE49-F238E27FC236}">
                <a16:creationId xmlns:a16="http://schemas.microsoft.com/office/drawing/2014/main" id="{4463E085-75AD-6246-E655-CBAE71B0D418}"/>
              </a:ext>
            </a:extLst>
          </p:cNvPr>
          <p:cNvSpPr/>
          <p:nvPr/>
        </p:nvSpPr>
        <p:spPr>
          <a:xfrm>
            <a:off x="161761" y="698500"/>
            <a:ext cx="998092" cy="0"/>
          </a:xfrm>
          <a:prstGeom prst="line">
            <a:avLst/>
          </a:prstGeom>
          <a:ln w="47625" cap="rnd">
            <a:solidFill>
              <a:srgbClr val="000000"/>
            </a:solidFill>
            <a:prstDash val="solid"/>
            <a:headEnd type="none" w="sm" len="sm"/>
            <a:tailEnd type="none" w="sm" len="sm"/>
          </a:ln>
        </p:spPr>
        <p:txBody>
          <a:bodyPr/>
          <a:lstStyle/>
          <a:p>
            <a:endParaRPr lang="en-GB"/>
          </a:p>
        </p:txBody>
      </p:sp>
      <p:sp>
        <p:nvSpPr>
          <p:cNvPr id="13" name="AutoShape 13">
            <a:extLst>
              <a:ext uri="{FF2B5EF4-FFF2-40B4-BE49-F238E27FC236}">
                <a16:creationId xmlns:a16="http://schemas.microsoft.com/office/drawing/2014/main" id="{6816D334-D9E1-3272-8866-BBDD95D240FD}"/>
              </a:ext>
            </a:extLst>
          </p:cNvPr>
          <p:cNvSpPr/>
          <p:nvPr/>
        </p:nvSpPr>
        <p:spPr>
          <a:xfrm rot="10799999" flipV="1">
            <a:off x="150041" y="9637273"/>
            <a:ext cx="7319280" cy="52826"/>
          </a:xfrm>
          <a:prstGeom prst="line">
            <a:avLst/>
          </a:prstGeom>
          <a:ln w="38100" cap="rnd">
            <a:solidFill>
              <a:srgbClr val="000000"/>
            </a:solidFill>
            <a:prstDash val="solid"/>
            <a:headEnd type="none" w="sm" len="sm"/>
            <a:tailEnd type="none" w="sm" len="sm"/>
          </a:ln>
        </p:spPr>
        <p:txBody>
          <a:bodyPr/>
          <a:lstStyle/>
          <a:p>
            <a:endParaRPr lang="en-GB"/>
          </a:p>
        </p:txBody>
      </p:sp>
      <p:sp>
        <p:nvSpPr>
          <p:cNvPr id="30" name="AutoShape 10">
            <a:extLst>
              <a:ext uri="{FF2B5EF4-FFF2-40B4-BE49-F238E27FC236}">
                <a16:creationId xmlns:a16="http://schemas.microsoft.com/office/drawing/2014/main" id="{A8B0522D-0C2C-5ED7-9AA9-CD712F63DCE1}"/>
              </a:ext>
            </a:extLst>
          </p:cNvPr>
          <p:cNvSpPr/>
          <p:nvPr/>
        </p:nvSpPr>
        <p:spPr>
          <a:xfrm>
            <a:off x="6437758" y="698500"/>
            <a:ext cx="998092" cy="0"/>
          </a:xfrm>
          <a:prstGeom prst="line">
            <a:avLst/>
          </a:prstGeom>
          <a:ln w="47625" cap="rnd">
            <a:solidFill>
              <a:srgbClr val="000000"/>
            </a:solidFill>
            <a:prstDash val="solid"/>
            <a:headEnd type="none" w="sm" len="sm"/>
            <a:tailEnd type="none" w="sm" len="sm"/>
          </a:ln>
        </p:spPr>
        <p:txBody>
          <a:bodyPr/>
          <a:lstStyle/>
          <a:p>
            <a:endParaRPr lang="en-GB"/>
          </a:p>
        </p:txBody>
      </p:sp>
      <p:pic>
        <p:nvPicPr>
          <p:cNvPr id="1029" name="Picture 5" descr="0e21577d-e775-4ec3-9b80-2b5ec394e85fMAC%20Logo%20_Square">
            <a:extLst>
              <a:ext uri="{FF2B5EF4-FFF2-40B4-BE49-F238E27FC236}">
                <a16:creationId xmlns:a16="http://schemas.microsoft.com/office/drawing/2014/main" id="{68EB4599-DAB1-8885-84EF-6ACCF525CC4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l="7533" r="7533"/>
          <a:stretch>
            <a:fillRect/>
          </a:stretch>
        </p:blipFill>
        <p:spPr bwMode="auto">
          <a:xfrm>
            <a:off x="6574298" y="317500"/>
            <a:ext cx="709152" cy="8348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grpSp>
        <p:nvGrpSpPr>
          <p:cNvPr id="42" name="Group 3">
            <a:extLst>
              <a:ext uri="{FF2B5EF4-FFF2-40B4-BE49-F238E27FC236}">
                <a16:creationId xmlns:a16="http://schemas.microsoft.com/office/drawing/2014/main" id="{42BA3ADB-01D2-8FB7-7A73-DA14F749CACE}"/>
              </a:ext>
            </a:extLst>
          </p:cNvPr>
          <p:cNvGrpSpPr/>
          <p:nvPr/>
        </p:nvGrpSpPr>
        <p:grpSpPr>
          <a:xfrm>
            <a:off x="125137" y="1405742"/>
            <a:ext cx="7344185" cy="9239287"/>
            <a:chOff x="6639" y="0"/>
            <a:chExt cx="2569005" cy="800652"/>
          </a:xfrm>
        </p:grpSpPr>
        <p:sp>
          <p:nvSpPr>
            <p:cNvPr id="43" name="Freeform 4">
              <a:extLst>
                <a:ext uri="{FF2B5EF4-FFF2-40B4-BE49-F238E27FC236}">
                  <a16:creationId xmlns:a16="http://schemas.microsoft.com/office/drawing/2014/main" id="{6E099377-00A7-87A2-21F5-9731E0E5378C}"/>
                </a:ext>
              </a:extLst>
            </p:cNvPr>
            <p:cNvSpPr/>
            <p:nvPr/>
          </p:nvSpPr>
          <p:spPr>
            <a:xfrm>
              <a:off x="6639" y="0"/>
              <a:ext cx="2569005" cy="800652"/>
            </a:xfrm>
            <a:custGeom>
              <a:avLst/>
              <a:gdLst/>
              <a:ahLst/>
              <a:cxnLst/>
              <a:rect l="l" t="t" r="r" b="b"/>
              <a:pathLst>
                <a:path w="2569005" h="800652">
                  <a:moveTo>
                    <a:pt x="0" y="0"/>
                  </a:moveTo>
                  <a:lnTo>
                    <a:pt x="2569005" y="0"/>
                  </a:lnTo>
                  <a:lnTo>
                    <a:pt x="2569005" y="800652"/>
                  </a:lnTo>
                  <a:lnTo>
                    <a:pt x="0" y="800652"/>
                  </a:lnTo>
                  <a:close/>
                </a:path>
              </a:pathLst>
            </a:custGeom>
            <a:solidFill>
              <a:srgbClr val="F4E1C6"/>
            </a:solidFill>
          </p:spPr>
          <p:txBody>
            <a:bodyPr/>
            <a:lstStyle/>
            <a:p>
              <a:endParaRPr lang="en-GB"/>
            </a:p>
          </p:txBody>
        </p:sp>
      </p:grpSp>
      <p:graphicFrame>
        <p:nvGraphicFramePr>
          <p:cNvPr id="9" name="Table 8">
            <a:extLst>
              <a:ext uri="{FF2B5EF4-FFF2-40B4-BE49-F238E27FC236}">
                <a16:creationId xmlns:a16="http://schemas.microsoft.com/office/drawing/2014/main" id="{053D3488-611D-6063-FEF8-7CFB6B436A25}"/>
              </a:ext>
            </a:extLst>
          </p:cNvPr>
          <p:cNvGraphicFramePr>
            <a:graphicFrameLocks noGrp="1"/>
          </p:cNvGraphicFramePr>
          <p:nvPr/>
        </p:nvGraphicFramePr>
        <p:xfrm>
          <a:off x="6192024" y="6732216"/>
          <a:ext cx="1064526" cy="1371600"/>
        </p:xfrm>
        <a:graphic>
          <a:graphicData uri="http://schemas.openxmlformats.org/drawingml/2006/table">
            <a:tbl>
              <a:tblPr firstRow="1" firstCol="1" bandRow="1">
                <a:tableStyleId>{5C22544A-7EE6-4342-B048-85BDC9FD1C3A}</a:tableStyleId>
              </a:tblPr>
              <a:tblGrid>
                <a:gridCol w="1064526">
                  <a:extLst>
                    <a:ext uri="{9D8B030D-6E8A-4147-A177-3AD203B41FA5}">
                      <a16:colId xmlns:a16="http://schemas.microsoft.com/office/drawing/2014/main" val="3154643617"/>
                    </a:ext>
                  </a:extLst>
                </a:gridCol>
              </a:tblGrid>
              <a:tr h="32909">
                <a:tc>
                  <a:txBody>
                    <a:bodyPr/>
                    <a:lstStyle/>
                    <a:p>
                      <a:endParaRPr lang="en-GB"/>
                    </a:p>
                  </a:txBody>
                  <a:tcPr marL="68580" marR="68580" marT="0" marB="0"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92317760"/>
                  </a:ext>
                </a:extLst>
              </a:tr>
              <a:tr h="190500">
                <a:tc>
                  <a:txBody>
                    <a:bodyPr/>
                    <a:lstStyle/>
                    <a:p>
                      <a:endParaRPr lang="en-GB"/>
                    </a:p>
                  </a:txBody>
                  <a:tcPr marL="68580" marR="68580" marT="0" marB="0" anchor="b">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823247114"/>
                  </a:ext>
                </a:extLst>
              </a:tr>
              <a:tr h="19050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808664415"/>
                  </a:ext>
                </a:extLst>
              </a:tr>
              <a:tr h="19050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180988274"/>
                  </a:ext>
                </a:extLst>
              </a:tr>
              <a:tr h="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4251588238"/>
                  </a:ext>
                </a:extLst>
              </a:tr>
            </a:tbl>
          </a:graphicData>
        </a:graphic>
      </p:graphicFrame>
      <p:graphicFrame>
        <p:nvGraphicFramePr>
          <p:cNvPr id="11" name="Table 10">
            <a:extLst>
              <a:ext uri="{FF2B5EF4-FFF2-40B4-BE49-F238E27FC236}">
                <a16:creationId xmlns:a16="http://schemas.microsoft.com/office/drawing/2014/main" id="{3A856D2C-145F-C32E-3A6A-28BC2A84E45D}"/>
              </a:ext>
            </a:extLst>
          </p:cNvPr>
          <p:cNvGraphicFramePr>
            <a:graphicFrameLocks noGrp="1"/>
          </p:cNvGraphicFramePr>
          <p:nvPr/>
        </p:nvGraphicFramePr>
        <p:xfrm>
          <a:off x="3974405" y="6409183"/>
          <a:ext cx="1240674" cy="1645920"/>
        </p:xfrm>
        <a:graphic>
          <a:graphicData uri="http://schemas.openxmlformats.org/drawingml/2006/table">
            <a:tbl>
              <a:tblPr firstRow="1" firstCol="1" bandRow="1">
                <a:tableStyleId>{5C22544A-7EE6-4342-B048-85BDC9FD1C3A}</a:tableStyleId>
              </a:tblPr>
              <a:tblGrid>
                <a:gridCol w="1240674">
                  <a:extLst>
                    <a:ext uri="{9D8B030D-6E8A-4147-A177-3AD203B41FA5}">
                      <a16:colId xmlns:a16="http://schemas.microsoft.com/office/drawing/2014/main" val="2661205710"/>
                    </a:ext>
                  </a:extLst>
                </a:gridCol>
              </a:tblGrid>
              <a:tr h="19050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08186222"/>
                  </a:ext>
                </a:extLst>
              </a:tr>
              <a:tr h="19050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559165577"/>
                  </a:ext>
                </a:extLst>
              </a:tr>
              <a:tr h="19050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542203441"/>
                  </a:ext>
                </a:extLst>
              </a:tr>
              <a:tr h="19050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44183667"/>
                  </a:ext>
                </a:extLst>
              </a:tr>
              <a:tr h="19050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01519124"/>
                  </a:ext>
                </a:extLst>
              </a:tr>
              <a:tr h="190500">
                <a:tc>
                  <a:txBody>
                    <a:bodyPr/>
                    <a:lstStyle/>
                    <a:p>
                      <a:endParaRPr lang="en-GB"/>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22891869"/>
                  </a:ext>
                </a:extLst>
              </a:tr>
            </a:tbl>
          </a:graphicData>
        </a:graphic>
      </p:graphicFrame>
      <p:graphicFrame>
        <p:nvGraphicFramePr>
          <p:cNvPr id="5" name="Table 4">
            <a:extLst>
              <a:ext uri="{FF2B5EF4-FFF2-40B4-BE49-F238E27FC236}">
                <a16:creationId xmlns:a16="http://schemas.microsoft.com/office/drawing/2014/main" id="{A6ED90B4-EA97-037B-F50C-FEF6337AACEE}"/>
              </a:ext>
            </a:extLst>
          </p:cNvPr>
          <p:cNvGraphicFramePr>
            <a:graphicFrameLocks noGrp="1"/>
          </p:cNvGraphicFramePr>
          <p:nvPr/>
        </p:nvGraphicFramePr>
        <p:xfrm>
          <a:off x="3930304" y="6677789"/>
          <a:ext cx="1066559" cy="1495806"/>
        </p:xfrm>
        <a:graphic>
          <a:graphicData uri="http://schemas.openxmlformats.org/drawingml/2006/table">
            <a:tbl>
              <a:tblPr firstRow="1" firstCol="1" bandRow="1">
                <a:tableStyleId>{5C22544A-7EE6-4342-B048-85BDC9FD1C3A}</a:tableStyleId>
              </a:tblPr>
              <a:tblGrid>
                <a:gridCol w="1066559">
                  <a:extLst>
                    <a:ext uri="{9D8B030D-6E8A-4147-A177-3AD203B41FA5}">
                      <a16:colId xmlns:a16="http://schemas.microsoft.com/office/drawing/2014/main" val="3354999690"/>
                    </a:ext>
                  </a:extLst>
                </a:gridCol>
              </a:tblGrid>
              <a:tr h="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708861917"/>
                  </a:ext>
                </a:extLst>
              </a:tr>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08418452"/>
                  </a:ext>
                </a:extLst>
              </a:tr>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121872425"/>
                  </a:ext>
                </a:extLst>
              </a:tr>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971312480"/>
                  </a:ext>
                </a:extLst>
              </a:tr>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996323551"/>
                  </a:ext>
                </a:extLst>
              </a:tr>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926400220"/>
                  </a:ext>
                </a:extLst>
              </a:tr>
            </a:tbl>
          </a:graphicData>
        </a:graphic>
      </p:graphicFrame>
      <p:graphicFrame>
        <p:nvGraphicFramePr>
          <p:cNvPr id="6" name="Table 5">
            <a:extLst>
              <a:ext uri="{FF2B5EF4-FFF2-40B4-BE49-F238E27FC236}">
                <a16:creationId xmlns:a16="http://schemas.microsoft.com/office/drawing/2014/main" id="{1DCDCC51-A47E-2467-5E33-FB4138DAC9B9}"/>
              </a:ext>
            </a:extLst>
          </p:cNvPr>
          <p:cNvGraphicFramePr>
            <a:graphicFrameLocks noGrp="1"/>
          </p:cNvGraphicFramePr>
          <p:nvPr/>
        </p:nvGraphicFramePr>
        <p:xfrm>
          <a:off x="6056124" y="6752297"/>
          <a:ext cx="1371600" cy="1246505"/>
        </p:xfrm>
        <a:graphic>
          <a:graphicData uri="http://schemas.openxmlformats.org/drawingml/2006/table">
            <a:tbl>
              <a:tblPr firstRow="1" firstCol="1" bandRow="1">
                <a:tableStyleId>{5C22544A-7EE6-4342-B048-85BDC9FD1C3A}</a:tableStyleId>
              </a:tblPr>
              <a:tblGrid>
                <a:gridCol w="1371600">
                  <a:extLst>
                    <a:ext uri="{9D8B030D-6E8A-4147-A177-3AD203B41FA5}">
                      <a16:colId xmlns:a16="http://schemas.microsoft.com/office/drawing/2014/main" val="4121735372"/>
                    </a:ext>
                  </a:extLst>
                </a:gridCol>
              </a:tblGrid>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1409151639"/>
                  </a:ext>
                </a:extLst>
              </a:tr>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510963660"/>
                  </a:ext>
                </a:extLst>
              </a:tr>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641534463"/>
                  </a:ext>
                </a:extLst>
              </a:tr>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674030978"/>
                  </a:ext>
                </a:extLst>
              </a:tr>
              <a:tr h="190500">
                <a:tc>
                  <a:txBody>
                    <a:bodyPr/>
                    <a:lstStyle/>
                    <a:p>
                      <a:pPr>
                        <a:lnSpc>
                          <a:spcPct val="107000"/>
                        </a:lnSpc>
                        <a:spcAft>
                          <a:spcPts val="0"/>
                        </a:spcAft>
                      </a:pPr>
                      <a:endParaRPr lang="en-GB" sz="1600" b="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3906105204"/>
                  </a:ext>
                </a:extLst>
              </a:tr>
            </a:tbl>
          </a:graphicData>
        </a:graphic>
      </p:graphicFrame>
      <p:sp>
        <p:nvSpPr>
          <p:cNvPr id="16" name="Rectangle 15">
            <a:extLst>
              <a:ext uri="{FF2B5EF4-FFF2-40B4-BE49-F238E27FC236}">
                <a16:creationId xmlns:a16="http://schemas.microsoft.com/office/drawing/2014/main" id="{BB476397-B70C-99D1-1CE9-2EF6AEA455E7}"/>
              </a:ext>
            </a:extLst>
          </p:cNvPr>
          <p:cNvSpPr/>
          <p:nvPr/>
        </p:nvSpPr>
        <p:spPr>
          <a:xfrm>
            <a:off x="4025110" y="5358452"/>
            <a:ext cx="3370658" cy="523220"/>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a:ln>
                  <a:noFill/>
                </a:ln>
                <a:solidFill>
                  <a:prstClr val="black"/>
                </a:solidFill>
                <a:effectLst/>
                <a:uLnTx/>
                <a:uFillTx/>
                <a:latin typeface="Calibri"/>
                <a:ea typeface="+mn-ea"/>
                <a:cs typeface="+mn-cs"/>
              </a:rPr>
              <a:t> </a:t>
            </a:r>
          </a:p>
        </p:txBody>
      </p:sp>
      <p:sp>
        <p:nvSpPr>
          <p:cNvPr id="18" name="Rectangle 1">
            <a:extLst>
              <a:ext uri="{FF2B5EF4-FFF2-40B4-BE49-F238E27FC236}">
                <a16:creationId xmlns:a16="http://schemas.microsoft.com/office/drawing/2014/main" id="{092EAB3E-1092-3776-1E0F-B636F4BA6F01}"/>
              </a:ext>
            </a:extLst>
          </p:cNvPr>
          <p:cNvSpPr>
            <a:spLocks noChangeArrowheads="1"/>
          </p:cNvSpPr>
          <p:nvPr/>
        </p:nvSpPr>
        <p:spPr bwMode="auto">
          <a:xfrm>
            <a:off x="-6158347" y="483937"/>
            <a:ext cx="75565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altLang="en-US" sz="1100" b="0" i="0" u="none" strike="noStrike" kern="1200" cap="none" spc="0" normalizeH="0" baseline="0" noProof="0">
                <a:ln>
                  <a:noFill/>
                </a:ln>
                <a:solidFill>
                  <a:srgbClr val="242424"/>
                </a:solidFill>
                <a:effectLst/>
                <a:uLnTx/>
                <a:uFillTx/>
                <a:latin typeface="Arial" panose="020B0604020202020204" pitchFamily="34" charset="0"/>
                <a:ea typeface="+mn-ea"/>
                <a:cs typeface="Arial" panose="020B0604020202020204" pitchFamily="34" charset="0"/>
              </a:rPr>
              <a:t> </a:t>
            </a:r>
            <a:endParaRPr kumimoji="0" lang="en-US" altLang="en-US" sz="1800" b="0"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
        <p:nvSpPr>
          <p:cNvPr id="26" name="Rectangle 25">
            <a:extLst>
              <a:ext uri="{FF2B5EF4-FFF2-40B4-BE49-F238E27FC236}">
                <a16:creationId xmlns:a16="http://schemas.microsoft.com/office/drawing/2014/main" id="{38EBFB56-C332-22CC-E85C-8F26C49B55EF}"/>
              </a:ext>
            </a:extLst>
          </p:cNvPr>
          <p:cNvSpPr/>
          <p:nvPr/>
        </p:nvSpPr>
        <p:spPr>
          <a:xfrm>
            <a:off x="-2754278" y="-13539152"/>
            <a:ext cx="3778250" cy="923330"/>
          </a:xfrm>
          <a:prstGeom prst="rect">
            <a:avLst/>
          </a:prstGeom>
        </p:spPr>
        <p:txBody>
          <a:bodyPr>
            <a:spAutoFit/>
          </a:bodyPr>
          <a:lstStyle/>
          <a:p>
            <a:endParaRPr lang="en-GB"/>
          </a:p>
          <a:p>
            <a:endParaRPr lang="en-GB"/>
          </a:p>
          <a:p>
            <a:r>
              <a:rPr lang="en-GB"/>
              <a:t> </a:t>
            </a:r>
          </a:p>
        </p:txBody>
      </p:sp>
      <p:sp>
        <p:nvSpPr>
          <p:cNvPr id="24" name="TextBox 23">
            <a:extLst>
              <a:ext uri="{FF2B5EF4-FFF2-40B4-BE49-F238E27FC236}">
                <a16:creationId xmlns:a16="http://schemas.microsoft.com/office/drawing/2014/main" id="{B8BE7623-A0CE-321F-DFA4-160A64AA6D1A}"/>
              </a:ext>
            </a:extLst>
          </p:cNvPr>
          <p:cNvSpPr txBox="1"/>
          <p:nvPr/>
        </p:nvSpPr>
        <p:spPr>
          <a:xfrm>
            <a:off x="444648" y="1320244"/>
            <a:ext cx="6838802" cy="615553"/>
          </a:xfrm>
          <a:prstGeom prst="rect">
            <a:avLst/>
          </a:prstGeom>
          <a:noFill/>
        </p:spPr>
        <p:txBody>
          <a:bodyPr wrap="square" rtlCol="0">
            <a:spAutoFit/>
          </a:bodyPr>
          <a:lstStyle/>
          <a:p>
            <a:pPr algn="ctr"/>
            <a:r>
              <a:rPr lang="en-GB" sz="3400" b="1">
                <a:solidFill>
                  <a:srgbClr val="7030A0"/>
                </a:solidFill>
                <a:latin typeface="Cinematografica ExtraBold" panose="020B0604020202020204" charset="0"/>
              </a:rPr>
              <a:t>WEEKLY DIARY</a:t>
            </a:r>
          </a:p>
        </p:txBody>
      </p:sp>
      <p:pic>
        <p:nvPicPr>
          <p:cNvPr id="3" name="Picture 2">
            <a:extLst>
              <a:ext uri="{FF2B5EF4-FFF2-40B4-BE49-F238E27FC236}">
                <a16:creationId xmlns:a16="http://schemas.microsoft.com/office/drawing/2014/main" id="{1BF71E30-2170-4F71-A758-8A6D005A6CF5}"/>
              </a:ext>
            </a:extLst>
          </p:cNvPr>
          <p:cNvPicPr>
            <a:picLocks noChangeAspect="1"/>
          </p:cNvPicPr>
          <p:nvPr/>
        </p:nvPicPr>
        <p:blipFill>
          <a:blip r:embed="rId4"/>
          <a:stretch>
            <a:fillRect/>
          </a:stretch>
        </p:blipFill>
        <p:spPr>
          <a:xfrm>
            <a:off x="349863" y="340751"/>
            <a:ext cx="830546" cy="830546"/>
          </a:xfrm>
          <a:prstGeom prst="rect">
            <a:avLst/>
          </a:prstGeom>
        </p:spPr>
      </p:pic>
      <p:sp>
        <p:nvSpPr>
          <p:cNvPr id="7" name="TextBox 6">
            <a:extLst>
              <a:ext uri="{FF2B5EF4-FFF2-40B4-BE49-F238E27FC236}">
                <a16:creationId xmlns:a16="http://schemas.microsoft.com/office/drawing/2014/main" id="{B5573EAD-3E38-DBA4-D27D-0D77AF99DD1A}"/>
              </a:ext>
            </a:extLst>
          </p:cNvPr>
          <p:cNvSpPr txBox="1"/>
          <p:nvPr/>
        </p:nvSpPr>
        <p:spPr>
          <a:xfrm>
            <a:off x="258776" y="1945412"/>
            <a:ext cx="6995160" cy="6771084"/>
          </a:xfrm>
          <a:prstGeom prst="rect">
            <a:avLst/>
          </a:prstGeom>
          <a:noFill/>
        </p:spPr>
        <p:txBody>
          <a:bodyPr wrap="square">
            <a:spAutoFit/>
          </a:bodyPr>
          <a:lstStyle/>
          <a:p>
            <a:pPr marL="0" marR="0" lvl="0" indent="0" algn="l" defTabSz="914400">
              <a:lnSpc>
                <a:spcPct val="100000"/>
              </a:lnSpc>
              <a:spcBef>
                <a:spcPts val="0"/>
              </a:spcBef>
              <a:spcAft>
                <a:spcPts val="0"/>
              </a:spcAft>
              <a:buClrTx/>
              <a:buSzTx/>
              <a:buFontTx/>
              <a:buNone/>
              <a:tabLst/>
              <a:defRPr/>
            </a:pPr>
            <a:r>
              <a:rPr kumimoji="0" lang="en-GB" b="1" i="0" strike="noStrike" kern="1200" cap="none" spc="0" normalizeH="0" baseline="0" noProof="0" dirty="0">
                <a:ln>
                  <a:noFill/>
                </a:ln>
                <a:effectLst/>
                <a:uLnTx/>
                <a:uFillTx/>
                <a:latin typeface="Ink Free" panose="03080402000500000000" pitchFamily="66" charset="0"/>
                <a:cs typeface="Dreaming Outloud Script Pro" panose="03050502040304050704" pitchFamily="66" charset="0"/>
              </a:rPr>
              <a:t>Date’s may be subject to change – please check your emails regularly</a:t>
            </a:r>
          </a:p>
          <a:p>
            <a:pPr lvl="0" algn="ctr">
              <a:defRPr/>
            </a:pPr>
            <a:endParaRPr lang="en-GB" sz="1600" b="1" u="sng" dirty="0">
              <a:latin typeface="Arial" panose="020B0604020202020204" pitchFamily="34" charset="0"/>
              <a:cs typeface="Arial" panose="020B0604020202020204" pitchFamily="34" charset="0"/>
            </a:endParaRPr>
          </a:p>
          <a:p>
            <a:pPr lvl="0" algn="ctr">
              <a:defRPr/>
            </a:pPr>
            <a:r>
              <a:rPr lang="en-GB" sz="1600" b="1" u="sng" dirty="0">
                <a:latin typeface="Arial" panose="020B0604020202020204" pitchFamily="34" charset="0"/>
                <a:cs typeface="Arial" panose="020B0604020202020204" pitchFamily="34" charset="0"/>
              </a:rPr>
              <a:t>Monday 8th December</a:t>
            </a:r>
          </a:p>
          <a:p>
            <a:pPr lvl="0" algn="ctr">
              <a:defRPr/>
            </a:pPr>
            <a:r>
              <a:rPr lang="en-GB" sz="1600" dirty="0">
                <a:latin typeface="+mj-lt"/>
                <a:cs typeface="Arial" panose="020B0604020202020204" pitchFamily="34" charset="0"/>
              </a:rPr>
              <a:t>Choir – KS2 – Lunchtime – </a:t>
            </a:r>
            <a:r>
              <a:rPr lang="en-GB" sz="1600" b="1" dirty="0">
                <a:solidFill>
                  <a:srgbClr val="FF0000"/>
                </a:solidFill>
                <a:latin typeface="+mj-lt"/>
                <a:cs typeface="Arial" panose="020B0604020202020204" pitchFamily="34" charset="0"/>
              </a:rPr>
              <a:t>LAST SESSION</a:t>
            </a:r>
          </a:p>
          <a:p>
            <a:pPr algn="ctr">
              <a:defRPr/>
            </a:pPr>
            <a:r>
              <a:rPr lang="en-GB" sz="1600" dirty="0">
                <a:cs typeface="Arial" panose="020B0604020202020204" pitchFamily="34" charset="0"/>
              </a:rPr>
              <a:t>Dance – KS2 – 3.15pm-4.00pm – </a:t>
            </a:r>
            <a:r>
              <a:rPr lang="en-GB" sz="1600" b="1" dirty="0">
                <a:solidFill>
                  <a:srgbClr val="FF0000"/>
                </a:solidFill>
                <a:cs typeface="Arial" panose="020B0604020202020204" pitchFamily="34" charset="0"/>
              </a:rPr>
              <a:t>LAST SESSION</a:t>
            </a:r>
          </a:p>
          <a:p>
            <a:pPr lvl="0" algn="ctr">
              <a:defRPr/>
            </a:pPr>
            <a:r>
              <a:rPr lang="en-GB" sz="1600" dirty="0">
                <a:latin typeface="+mj-lt"/>
                <a:cs typeface="Arial" panose="020B0604020202020204" pitchFamily="34" charset="0"/>
              </a:rPr>
              <a:t>Netball Training – Yr 5 &amp; 6 – 3.15pm-4.15pm </a:t>
            </a:r>
            <a:r>
              <a:rPr lang="en-GB" sz="1600" b="1" dirty="0">
                <a:solidFill>
                  <a:srgbClr val="FF0000"/>
                </a:solidFill>
                <a:latin typeface="+mj-lt"/>
                <a:cs typeface="Arial" panose="020B0604020202020204" pitchFamily="34" charset="0"/>
              </a:rPr>
              <a:t>– NO SESSION</a:t>
            </a:r>
          </a:p>
          <a:p>
            <a:pPr lvl="0" algn="ctr">
              <a:defRPr/>
            </a:pPr>
            <a:endParaRPr lang="en-GB" sz="1600" dirty="0">
              <a:latin typeface="+mj-lt"/>
              <a:cs typeface="Arial" panose="020B0604020202020204" pitchFamily="34" charset="0"/>
            </a:endParaRPr>
          </a:p>
          <a:p>
            <a:pPr lvl="0" algn="ctr">
              <a:defRPr/>
            </a:pPr>
            <a:r>
              <a:rPr lang="en-GB" sz="1600" b="1" u="sng" dirty="0">
                <a:latin typeface="Arial" panose="020B0604020202020204" pitchFamily="34" charset="0"/>
                <a:cs typeface="Arial" panose="020B0604020202020204" pitchFamily="34" charset="0"/>
              </a:rPr>
              <a:t>Tuesday 9th December</a:t>
            </a:r>
          </a:p>
          <a:p>
            <a:pPr lvl="0" algn="ctr">
              <a:defRPr/>
            </a:pPr>
            <a:r>
              <a:rPr lang="en-GB" sz="1600" dirty="0">
                <a:latin typeface="+mj-lt"/>
                <a:cs typeface="Arial" panose="020B0604020202020204" pitchFamily="34" charset="0"/>
              </a:rPr>
              <a:t>Recorder Club KS2 – 3.15-4.00 p.m. – </a:t>
            </a:r>
            <a:r>
              <a:rPr lang="en-GB" sz="1600" b="1" dirty="0">
                <a:solidFill>
                  <a:srgbClr val="FF0000"/>
                </a:solidFill>
                <a:latin typeface="+mj-lt"/>
                <a:cs typeface="Arial" panose="020B0604020202020204" pitchFamily="34" charset="0"/>
              </a:rPr>
              <a:t>LAST SESSION</a:t>
            </a:r>
          </a:p>
          <a:p>
            <a:pPr lvl="0" algn="ctr">
              <a:defRPr/>
            </a:pPr>
            <a:r>
              <a:rPr lang="en-GB" sz="1600" dirty="0">
                <a:latin typeface="+mj-lt"/>
                <a:cs typeface="Arial" panose="020B0604020202020204" pitchFamily="34" charset="0"/>
              </a:rPr>
              <a:t>Boy’s Football Match – St Augustine’s v St John Vianney (Away)</a:t>
            </a:r>
          </a:p>
          <a:p>
            <a:pPr lvl="0" algn="ctr">
              <a:defRPr/>
            </a:pPr>
            <a:r>
              <a:rPr lang="en-GB" sz="1600" b="1" dirty="0">
                <a:latin typeface="+mj-lt"/>
                <a:cs typeface="Arial" panose="020B0604020202020204" pitchFamily="34" charset="0"/>
              </a:rPr>
              <a:t>Boys Football Training</a:t>
            </a:r>
            <a:r>
              <a:rPr lang="en-GB" sz="1600" b="1" dirty="0">
                <a:solidFill>
                  <a:srgbClr val="FF0000"/>
                </a:solidFill>
                <a:latin typeface="+mj-lt"/>
                <a:cs typeface="Arial" panose="020B0604020202020204" pitchFamily="34" charset="0"/>
              </a:rPr>
              <a:t>– NO SESSION</a:t>
            </a:r>
          </a:p>
          <a:p>
            <a:pPr algn="ctr">
              <a:defRPr/>
            </a:pPr>
            <a:r>
              <a:rPr lang="en-GB" sz="1600" dirty="0">
                <a:latin typeface="+mj-lt"/>
                <a:cs typeface="Arial" panose="020B0604020202020204" pitchFamily="34" charset="0"/>
              </a:rPr>
              <a:t>Multi-Skills – 3.15pm-4.15pm – </a:t>
            </a:r>
            <a:r>
              <a:rPr lang="en-GB" sz="1600" b="1" dirty="0">
                <a:solidFill>
                  <a:srgbClr val="FF0000"/>
                </a:solidFill>
                <a:latin typeface="+mj-lt"/>
                <a:cs typeface="Arial" panose="020B0604020202020204" pitchFamily="34" charset="0"/>
              </a:rPr>
              <a:t>LAST SESSION</a:t>
            </a:r>
          </a:p>
          <a:p>
            <a:pPr algn="ctr">
              <a:defRPr/>
            </a:pPr>
            <a:endParaRPr lang="en-GB" sz="1600" dirty="0">
              <a:latin typeface="+mj-lt"/>
              <a:cs typeface="Arial" panose="020B0604020202020204" pitchFamily="34" charset="0"/>
            </a:endParaRPr>
          </a:p>
          <a:p>
            <a:pPr algn="ctr">
              <a:defRPr/>
            </a:pPr>
            <a:r>
              <a:rPr lang="en-GB" sz="1600" b="1" u="sng" dirty="0">
                <a:latin typeface="Arial" panose="020B0604020202020204" pitchFamily="34" charset="0"/>
                <a:cs typeface="Arial" panose="020B0604020202020204" pitchFamily="34" charset="0"/>
              </a:rPr>
              <a:t>Wednesday 10th December</a:t>
            </a:r>
          </a:p>
          <a:p>
            <a:pPr algn="ctr">
              <a:defRPr/>
            </a:pPr>
            <a:r>
              <a:rPr lang="en-GB" sz="1600" dirty="0">
                <a:latin typeface="+mj-lt"/>
                <a:cs typeface="Arial" panose="020B0604020202020204" pitchFamily="34" charset="0"/>
              </a:rPr>
              <a:t>Mini Tennis Years 3 and 4 – 7.45-8.30 a.m. – </a:t>
            </a:r>
            <a:r>
              <a:rPr lang="en-GB" sz="1600" b="1" dirty="0">
                <a:solidFill>
                  <a:srgbClr val="FF0000"/>
                </a:solidFill>
                <a:latin typeface="+mj-lt"/>
                <a:cs typeface="Arial" panose="020B0604020202020204" pitchFamily="34" charset="0"/>
              </a:rPr>
              <a:t>NO SESSION</a:t>
            </a:r>
          </a:p>
          <a:p>
            <a:pPr algn="ctr">
              <a:defRPr/>
            </a:pPr>
            <a:r>
              <a:rPr lang="en-GB" sz="1600" dirty="0">
                <a:latin typeface="+mj-lt"/>
                <a:cs typeface="Arial" panose="020B0604020202020204" pitchFamily="34" charset="0"/>
              </a:rPr>
              <a:t>Running Club Key Stage 2 – 8.00 – 8.30 a.m. – </a:t>
            </a:r>
            <a:r>
              <a:rPr lang="en-GB" sz="1600" b="1" dirty="0">
                <a:solidFill>
                  <a:srgbClr val="FF0000"/>
                </a:solidFill>
                <a:latin typeface="+mj-lt"/>
                <a:cs typeface="Arial" panose="020B0604020202020204" pitchFamily="34" charset="0"/>
              </a:rPr>
              <a:t>NO SESSION</a:t>
            </a:r>
          </a:p>
          <a:p>
            <a:pPr algn="ctr">
              <a:defRPr/>
            </a:pPr>
            <a:r>
              <a:rPr lang="en-GB" sz="1600" dirty="0">
                <a:latin typeface="+mj-lt"/>
                <a:cs typeface="Arial" panose="020B0604020202020204" pitchFamily="34" charset="0"/>
              </a:rPr>
              <a:t>Guitar Tuition</a:t>
            </a:r>
          </a:p>
          <a:p>
            <a:pPr algn="ctr">
              <a:defRPr/>
            </a:pPr>
            <a:r>
              <a:rPr lang="en-GB" sz="1600" dirty="0">
                <a:latin typeface="+mj-lt"/>
                <a:cs typeface="Arial" panose="020B0604020202020204" pitchFamily="34" charset="0"/>
              </a:rPr>
              <a:t>Dance Year 1 and 2 – 3.15-4.00 p.m. </a:t>
            </a:r>
            <a:r>
              <a:rPr lang="en-GB" sz="1600" b="1" dirty="0">
                <a:solidFill>
                  <a:srgbClr val="FF0000"/>
                </a:solidFill>
                <a:latin typeface="+mj-lt"/>
                <a:cs typeface="Arial" panose="020B0604020202020204" pitchFamily="34" charset="0"/>
              </a:rPr>
              <a:t>LAST SESSION</a:t>
            </a:r>
          </a:p>
          <a:p>
            <a:pPr algn="ctr">
              <a:defRPr/>
            </a:pPr>
            <a:r>
              <a:rPr lang="en-GB" sz="1600" dirty="0">
                <a:latin typeface="+mj-lt"/>
                <a:cs typeface="Arial" panose="020B0604020202020204" pitchFamily="34" charset="0"/>
              </a:rPr>
              <a:t>Girls Football Training – 3.15 -4.15 p.m. – </a:t>
            </a:r>
            <a:r>
              <a:rPr lang="en-GB" sz="1600" b="1" dirty="0">
                <a:solidFill>
                  <a:srgbClr val="FF0000"/>
                </a:solidFill>
                <a:latin typeface="+mj-lt"/>
                <a:cs typeface="Arial" panose="020B0604020202020204" pitchFamily="34" charset="0"/>
              </a:rPr>
              <a:t>NO SESSION</a:t>
            </a:r>
          </a:p>
          <a:p>
            <a:pPr algn="ctr">
              <a:defRPr/>
            </a:pPr>
            <a:endParaRPr lang="en-GB" sz="1600" dirty="0">
              <a:latin typeface="+mj-lt"/>
              <a:cs typeface="Arial" panose="020B0604020202020204" pitchFamily="34" charset="0"/>
            </a:endParaRPr>
          </a:p>
          <a:p>
            <a:pPr algn="ctr">
              <a:defRPr/>
            </a:pPr>
            <a:endParaRPr lang="en-GB" sz="1600" dirty="0">
              <a:latin typeface="+mj-lt"/>
              <a:cs typeface="Arial" panose="020B0604020202020204" pitchFamily="34" charset="0"/>
            </a:endParaRPr>
          </a:p>
          <a:p>
            <a:pPr algn="ctr">
              <a:defRPr/>
            </a:pPr>
            <a:r>
              <a:rPr lang="en-GB" sz="1600" b="1" u="sng" dirty="0">
                <a:latin typeface="Arial" panose="020B0604020202020204" pitchFamily="34" charset="0"/>
                <a:cs typeface="Arial" panose="020B0604020202020204" pitchFamily="34" charset="0"/>
              </a:rPr>
              <a:t>Thursday 11th December</a:t>
            </a:r>
          </a:p>
          <a:p>
            <a:pPr algn="ctr"/>
            <a:r>
              <a:rPr lang="en-GB" sz="1600" dirty="0">
                <a:latin typeface="+mj-lt"/>
                <a:cs typeface="Arial" panose="020B0604020202020204" pitchFamily="34" charset="0"/>
              </a:rPr>
              <a:t>Mini-Tennis - Year 5 &amp; 6 - 7.45 to 8.30 a.m. – </a:t>
            </a:r>
            <a:r>
              <a:rPr lang="en-GB" sz="1600" b="1" dirty="0">
                <a:solidFill>
                  <a:srgbClr val="FF0000"/>
                </a:solidFill>
                <a:latin typeface="+mj-lt"/>
                <a:cs typeface="Arial" panose="020B0604020202020204" pitchFamily="34" charset="0"/>
              </a:rPr>
              <a:t>NO SESSION</a:t>
            </a:r>
          </a:p>
          <a:p>
            <a:pPr algn="ctr"/>
            <a:r>
              <a:rPr lang="en-GB" sz="1600" dirty="0">
                <a:latin typeface="+mj-lt"/>
                <a:cs typeface="Arial" panose="020B0604020202020204" pitchFamily="34" charset="0"/>
              </a:rPr>
              <a:t>Piano Tuition </a:t>
            </a:r>
          </a:p>
          <a:p>
            <a:pPr algn="ctr"/>
            <a:r>
              <a:rPr lang="en-GB" sz="1600" dirty="0">
                <a:latin typeface="+mj-lt"/>
                <a:cs typeface="Arial" panose="020B0604020202020204" pitchFamily="34" charset="0"/>
              </a:rPr>
              <a:t>Creative Flair Dance Year 1 - 4 - Lunchtime</a:t>
            </a:r>
          </a:p>
          <a:p>
            <a:pPr algn="ctr"/>
            <a:r>
              <a:rPr lang="en-GB" sz="1600" dirty="0">
                <a:latin typeface="+mj-lt"/>
                <a:cs typeface="Arial" panose="020B0604020202020204" pitchFamily="34" charset="0"/>
              </a:rPr>
              <a:t>Cricket – KS1 and KS2 – 3.15pm-4.00pm</a:t>
            </a:r>
          </a:p>
          <a:p>
            <a:pPr algn="ctr"/>
            <a:endParaRPr lang="en-GB" sz="1600" dirty="0">
              <a:latin typeface="+mj-lt"/>
              <a:cs typeface="Arial" panose="020B0604020202020204" pitchFamily="34" charset="0"/>
            </a:endParaRPr>
          </a:p>
        </p:txBody>
      </p:sp>
    </p:spTree>
    <p:extLst>
      <p:ext uri="{BB962C8B-B14F-4D97-AF65-F5344CB8AC3E}">
        <p14:creationId xmlns:p14="http://schemas.microsoft.com/office/powerpoint/2010/main" val="7541181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4E4"/>
        </a:solidFill>
        <a:effectLst/>
      </p:bgPr>
    </p:bg>
    <p:spTree>
      <p:nvGrpSpPr>
        <p:cNvPr id="1" name=""/>
        <p:cNvGrpSpPr/>
        <p:nvPr/>
      </p:nvGrpSpPr>
      <p:grpSpPr>
        <a:xfrm>
          <a:off x="0" y="0"/>
          <a:ext cx="0" cy="0"/>
          <a:chOff x="0" y="0"/>
          <a:chExt cx="0" cy="0"/>
        </a:xfrm>
      </p:grpSpPr>
      <p:sp>
        <p:nvSpPr>
          <p:cNvPr id="2" name="TextBox 2"/>
          <p:cNvSpPr txBox="1"/>
          <p:nvPr/>
        </p:nvSpPr>
        <p:spPr>
          <a:xfrm>
            <a:off x="1163352" y="48371"/>
            <a:ext cx="5233295" cy="834844"/>
          </a:xfrm>
          <a:prstGeom prst="rect">
            <a:avLst/>
          </a:prstGeom>
        </p:spPr>
        <p:txBody>
          <a:bodyPr lIns="0" tIns="0" rIns="0" bIns="0" rtlCol="0" anchor="t">
            <a:spAutoFit/>
          </a:bodyPr>
          <a:lstStyle/>
          <a:p>
            <a:pPr algn="ctr">
              <a:lnSpc>
                <a:spcPts val="8539"/>
              </a:lnSpc>
              <a:spcBef>
                <a:spcPct val="0"/>
              </a:spcBef>
            </a:pPr>
            <a:r>
              <a:rPr lang="en-US" sz="3600">
                <a:solidFill>
                  <a:srgbClr val="7030A0"/>
                </a:solidFill>
                <a:latin typeface="Cinematografica ExtraBold"/>
              </a:rPr>
              <a:t>St John Vianney Catholic Primary</a:t>
            </a:r>
          </a:p>
        </p:txBody>
      </p:sp>
      <p:sp>
        <p:nvSpPr>
          <p:cNvPr id="10" name="AutoShape 10"/>
          <p:cNvSpPr/>
          <p:nvPr/>
        </p:nvSpPr>
        <p:spPr>
          <a:xfrm>
            <a:off x="161761" y="698500"/>
            <a:ext cx="998092" cy="0"/>
          </a:xfrm>
          <a:prstGeom prst="line">
            <a:avLst/>
          </a:prstGeom>
          <a:ln w="47625" cap="rnd">
            <a:solidFill>
              <a:srgbClr val="000000"/>
            </a:solidFill>
            <a:prstDash val="solid"/>
            <a:headEnd type="none" w="sm" len="sm"/>
            <a:tailEnd type="none" w="sm" len="sm"/>
          </a:ln>
        </p:spPr>
        <p:txBody>
          <a:bodyPr/>
          <a:lstStyle/>
          <a:p>
            <a:endParaRPr lang="en-GB"/>
          </a:p>
        </p:txBody>
      </p:sp>
      <p:sp>
        <p:nvSpPr>
          <p:cNvPr id="13" name="AutoShape 13"/>
          <p:cNvSpPr/>
          <p:nvPr/>
        </p:nvSpPr>
        <p:spPr>
          <a:xfrm rot="10799999">
            <a:off x="150041" y="9691451"/>
            <a:ext cx="7285809" cy="24989"/>
          </a:xfrm>
          <a:prstGeom prst="line">
            <a:avLst/>
          </a:prstGeom>
          <a:ln w="38100" cap="rnd">
            <a:solidFill>
              <a:srgbClr val="000000"/>
            </a:solidFill>
            <a:prstDash val="solid"/>
            <a:headEnd type="none" w="sm" len="sm"/>
            <a:tailEnd type="none" w="sm" len="sm"/>
          </a:ln>
        </p:spPr>
        <p:txBody>
          <a:bodyPr/>
          <a:lstStyle/>
          <a:p>
            <a:endParaRPr lang="en-GB"/>
          </a:p>
        </p:txBody>
      </p:sp>
      <p:sp>
        <p:nvSpPr>
          <p:cNvPr id="30" name="AutoShape 10">
            <a:extLst>
              <a:ext uri="{FF2B5EF4-FFF2-40B4-BE49-F238E27FC236}">
                <a16:creationId xmlns:a16="http://schemas.microsoft.com/office/drawing/2014/main" id="{25D88B15-345E-41F3-963B-A3997054A750}"/>
              </a:ext>
            </a:extLst>
          </p:cNvPr>
          <p:cNvSpPr/>
          <p:nvPr/>
        </p:nvSpPr>
        <p:spPr>
          <a:xfrm>
            <a:off x="6437758" y="698500"/>
            <a:ext cx="998092" cy="0"/>
          </a:xfrm>
          <a:prstGeom prst="line">
            <a:avLst/>
          </a:prstGeom>
          <a:ln w="47625" cap="rnd">
            <a:solidFill>
              <a:srgbClr val="000000"/>
            </a:solidFill>
            <a:prstDash val="solid"/>
            <a:headEnd type="none" w="sm" len="sm"/>
            <a:tailEnd type="none" w="sm" len="sm"/>
          </a:ln>
        </p:spPr>
        <p:txBody>
          <a:bodyPr/>
          <a:lstStyle/>
          <a:p>
            <a:endParaRPr lang="en-GB"/>
          </a:p>
        </p:txBody>
      </p:sp>
      <p:pic>
        <p:nvPicPr>
          <p:cNvPr id="1029" name="Picture 5" descr="0e21577d-e775-4ec3-9b80-2b5ec394e85fMAC%20Logo%20_Square">
            <a:extLst>
              <a:ext uri="{FF2B5EF4-FFF2-40B4-BE49-F238E27FC236}">
                <a16:creationId xmlns:a16="http://schemas.microsoft.com/office/drawing/2014/main" id="{7DA00D22-2E4B-42C3-97E5-43D0EF91CC7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l="7533" r="7533"/>
          <a:stretch>
            <a:fillRect/>
          </a:stretch>
        </p:blipFill>
        <p:spPr bwMode="auto">
          <a:xfrm>
            <a:off x="6582228" y="120214"/>
            <a:ext cx="709152" cy="83484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6" name="Rectangle 15"/>
          <p:cNvSpPr/>
          <p:nvPr/>
        </p:nvSpPr>
        <p:spPr>
          <a:xfrm>
            <a:off x="306231" y="1077902"/>
            <a:ext cx="7129618" cy="523220"/>
          </a:xfrm>
          <a:prstGeom prst="rect">
            <a:avLst/>
          </a:prstGeom>
        </p:spPr>
        <p:txBody>
          <a:bodyPr wrap="square">
            <a:spAutoFit/>
          </a:bodyPr>
          <a:lstStyle/>
          <a:p>
            <a:pPr algn="ctr"/>
            <a:r>
              <a:rPr lang="en-US" sz="2800">
                <a:solidFill>
                  <a:srgbClr val="7030A0"/>
                </a:solidFill>
                <a:latin typeface="Cinematografica ExtraBold"/>
              </a:rPr>
              <a:t>Attendance  SJV</a:t>
            </a:r>
          </a:p>
        </p:txBody>
      </p:sp>
      <p:sp>
        <p:nvSpPr>
          <p:cNvPr id="9" name="AutoShape 4" descr="Imag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2" name="AutoShape 6" descr="Imag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Rectangle 1"/>
          <p:cNvSpPr>
            <a:spLocks noChangeArrowheads="1"/>
          </p:cNvSpPr>
          <p:nvPr/>
        </p:nvSpPr>
        <p:spPr bwMode="auto">
          <a:xfrm>
            <a:off x="215190" y="1964402"/>
            <a:ext cx="7129618" cy="292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300" b="0" i="0" u="none" strike="noStrike" cap="none" normalizeH="0" baseline="0">
              <a:ln>
                <a:noFill/>
              </a:ln>
              <a:solidFill>
                <a:schemeClr val="tx1"/>
              </a:solidFill>
              <a:effectLst/>
              <a:cs typeface="Arial" panose="020B0604020202020204" pitchFamily="34" charset="0"/>
            </a:endParaRPr>
          </a:p>
        </p:txBody>
      </p:sp>
      <p:sp>
        <p:nvSpPr>
          <p:cNvPr id="6" name="AutoShape 2" descr="⚽️"/>
          <p:cNvSpPr>
            <a:spLocks noChangeAspect="1" noChangeArrowheads="1"/>
          </p:cNvSpPr>
          <p:nvPr/>
        </p:nvSpPr>
        <p:spPr bwMode="auto">
          <a:xfrm>
            <a:off x="3987636" y="109479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AutoShape 3" descr="🏆"/>
          <p:cNvSpPr>
            <a:spLocks noChangeAspect="1" noChangeArrowheads="1"/>
          </p:cNvSpPr>
          <p:nvPr/>
        </p:nvSpPr>
        <p:spPr bwMode="auto">
          <a:xfrm>
            <a:off x="4068599" y="109479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4" name="AutoShape 5" descr="🏆"/>
          <p:cNvSpPr>
            <a:spLocks noChangeAspect="1" noChangeArrowheads="1"/>
          </p:cNvSpPr>
          <p:nvPr/>
        </p:nvSpPr>
        <p:spPr bwMode="auto">
          <a:xfrm>
            <a:off x="1447984" y="850821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6" name="AutoShape 6" descr="😀"/>
          <p:cNvSpPr>
            <a:spLocks noChangeAspect="1" noChangeArrowheads="1"/>
          </p:cNvSpPr>
          <p:nvPr/>
        </p:nvSpPr>
        <p:spPr bwMode="auto">
          <a:xfrm>
            <a:off x="1528946" y="850821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28" name="Table 27">
            <a:extLst>
              <a:ext uri="{FF2B5EF4-FFF2-40B4-BE49-F238E27FC236}">
                <a16:creationId xmlns:a16="http://schemas.microsoft.com/office/drawing/2014/main" id="{6985A455-2E73-0D48-C64C-FF6E61FC4C73}"/>
              </a:ext>
            </a:extLst>
          </p:cNvPr>
          <p:cNvGraphicFramePr>
            <a:graphicFrameLocks noGrp="1"/>
          </p:cNvGraphicFramePr>
          <p:nvPr>
            <p:extLst>
              <p:ext uri="{D42A27DB-BD31-4B8C-83A1-F6EECF244321}">
                <p14:modId xmlns:p14="http://schemas.microsoft.com/office/powerpoint/2010/main" val="2406688229"/>
              </p:ext>
            </p:extLst>
          </p:nvPr>
        </p:nvGraphicFramePr>
        <p:xfrm>
          <a:off x="303439" y="1741482"/>
          <a:ext cx="6905860" cy="2761459"/>
        </p:xfrm>
        <a:graphic>
          <a:graphicData uri="http://schemas.openxmlformats.org/drawingml/2006/table">
            <a:tbl>
              <a:tblPr firstRow="1" bandRow="1">
                <a:tableStyleId>{5C22544A-7EE6-4342-B048-85BDC9FD1C3A}</a:tableStyleId>
              </a:tblPr>
              <a:tblGrid>
                <a:gridCol w="1726465">
                  <a:extLst>
                    <a:ext uri="{9D8B030D-6E8A-4147-A177-3AD203B41FA5}">
                      <a16:colId xmlns:a16="http://schemas.microsoft.com/office/drawing/2014/main" val="1237351887"/>
                    </a:ext>
                  </a:extLst>
                </a:gridCol>
                <a:gridCol w="1726465">
                  <a:extLst>
                    <a:ext uri="{9D8B030D-6E8A-4147-A177-3AD203B41FA5}">
                      <a16:colId xmlns:a16="http://schemas.microsoft.com/office/drawing/2014/main" val="3197966311"/>
                    </a:ext>
                  </a:extLst>
                </a:gridCol>
                <a:gridCol w="1726465">
                  <a:extLst>
                    <a:ext uri="{9D8B030D-6E8A-4147-A177-3AD203B41FA5}">
                      <a16:colId xmlns:a16="http://schemas.microsoft.com/office/drawing/2014/main" val="3608340591"/>
                    </a:ext>
                  </a:extLst>
                </a:gridCol>
                <a:gridCol w="1726465">
                  <a:extLst>
                    <a:ext uri="{9D8B030D-6E8A-4147-A177-3AD203B41FA5}">
                      <a16:colId xmlns:a16="http://schemas.microsoft.com/office/drawing/2014/main" val="3382912999"/>
                    </a:ext>
                  </a:extLst>
                </a:gridCol>
              </a:tblGrid>
              <a:tr h="470379">
                <a:tc gridSpan="2">
                  <a:txBody>
                    <a:bodyPr/>
                    <a:lstStyle/>
                    <a:p>
                      <a:pPr algn="ctr"/>
                      <a:r>
                        <a:rPr lang="en-GB">
                          <a:solidFill>
                            <a:schemeClr val="tx1"/>
                          </a:solidFill>
                        </a:rPr>
                        <a:t>EYFS and KS1</a:t>
                      </a:r>
                    </a:p>
                  </a:txBody>
                  <a:tcPr>
                    <a:solidFill>
                      <a:srgbClr val="FFFFCC"/>
                    </a:solidFill>
                  </a:tcPr>
                </a:tc>
                <a:tc hMerge="1">
                  <a:txBody>
                    <a:bodyPr/>
                    <a:lstStyle/>
                    <a:p>
                      <a:endParaRPr lang="en-GB">
                        <a:solidFill>
                          <a:schemeClr val="tx1"/>
                        </a:solidFill>
                      </a:endParaRPr>
                    </a:p>
                  </a:txBody>
                  <a:tcPr>
                    <a:solidFill>
                      <a:srgbClr val="FFFFCC"/>
                    </a:solidFill>
                  </a:tcPr>
                </a:tc>
                <a:tc gridSpan="2">
                  <a:txBody>
                    <a:bodyPr/>
                    <a:lstStyle/>
                    <a:p>
                      <a:pPr algn="ctr"/>
                      <a:r>
                        <a:rPr lang="en-GB">
                          <a:solidFill>
                            <a:schemeClr val="tx1"/>
                          </a:solidFill>
                        </a:rPr>
                        <a:t>KS2</a:t>
                      </a:r>
                    </a:p>
                  </a:txBody>
                  <a:tcPr>
                    <a:solidFill>
                      <a:srgbClr val="FFFFCC"/>
                    </a:solidFill>
                  </a:tcPr>
                </a:tc>
                <a:tc hMerge="1">
                  <a:txBody>
                    <a:bodyPr/>
                    <a:lstStyle/>
                    <a:p>
                      <a:endParaRPr lang="en-GB">
                        <a:solidFill>
                          <a:schemeClr val="tx1"/>
                        </a:solidFill>
                      </a:endParaRPr>
                    </a:p>
                  </a:txBody>
                  <a:tcPr>
                    <a:solidFill>
                      <a:srgbClr val="FFFFCC"/>
                    </a:solidFill>
                  </a:tcPr>
                </a:tc>
                <a:extLst>
                  <a:ext uri="{0D108BD9-81ED-4DB2-BD59-A6C34878D82A}">
                    <a16:rowId xmlns:a16="http://schemas.microsoft.com/office/drawing/2014/main" val="3985201106"/>
                  </a:ext>
                </a:extLst>
              </a:tr>
              <a:tr h="521179">
                <a:tc>
                  <a:txBody>
                    <a:bodyPr/>
                    <a:lstStyle/>
                    <a:p>
                      <a:r>
                        <a:rPr lang="en-GB"/>
                        <a:t>Class Name </a:t>
                      </a:r>
                    </a:p>
                  </a:txBody>
                  <a:tcPr/>
                </a:tc>
                <a:tc>
                  <a:txBody>
                    <a:bodyPr/>
                    <a:lstStyle/>
                    <a:p>
                      <a:r>
                        <a:rPr lang="en-GB"/>
                        <a:t>Weekly Attendance</a:t>
                      </a:r>
                    </a:p>
                    <a:p>
                      <a:endParaRPr lang="en-GB" sz="1100">
                        <a:solidFill>
                          <a:srgbClr val="FF0000"/>
                        </a:solidFill>
                      </a:endParaRPr>
                    </a:p>
                  </a:txBody>
                  <a:tcPr/>
                </a:tc>
                <a:tc>
                  <a:txBody>
                    <a:bodyPr/>
                    <a:lstStyle/>
                    <a:p>
                      <a:r>
                        <a:rPr lang="en-GB"/>
                        <a:t>Class  Name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a:t>Weekly Attendance</a:t>
                      </a:r>
                      <a:endParaRPr lang="en-GB" sz="1100">
                        <a:solidFill>
                          <a:srgbClr val="FF0000"/>
                        </a:solidFill>
                      </a:endParaRPr>
                    </a:p>
                  </a:txBody>
                  <a:tcPr/>
                </a:tc>
                <a:extLst>
                  <a:ext uri="{0D108BD9-81ED-4DB2-BD59-A6C34878D82A}">
                    <a16:rowId xmlns:a16="http://schemas.microsoft.com/office/drawing/2014/main" val="863786079"/>
                  </a:ext>
                </a:extLst>
              </a:tr>
              <a:tr h="370840">
                <a:tc>
                  <a:txBody>
                    <a:bodyPr/>
                    <a:lstStyle/>
                    <a:p>
                      <a:r>
                        <a:rPr lang="en-GB"/>
                        <a:t>Nursery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98.67%</a:t>
                      </a:r>
                    </a:p>
                  </a:txBody>
                  <a:tcPr/>
                </a:tc>
                <a:tc>
                  <a:txBody>
                    <a:bodyPr/>
                    <a:lstStyle/>
                    <a:p>
                      <a:r>
                        <a:rPr lang="en-GB"/>
                        <a:t>Year 3</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95.56%</a:t>
                      </a:r>
                    </a:p>
                  </a:txBody>
                  <a:tcPr/>
                </a:tc>
                <a:extLst>
                  <a:ext uri="{0D108BD9-81ED-4DB2-BD59-A6C34878D82A}">
                    <a16:rowId xmlns:a16="http://schemas.microsoft.com/office/drawing/2014/main" val="1227354371"/>
                  </a:ext>
                </a:extLst>
              </a:tr>
              <a:tr h="370840">
                <a:tc>
                  <a:txBody>
                    <a:bodyPr/>
                    <a:lstStyle/>
                    <a:p>
                      <a:r>
                        <a:rPr lang="en-GB"/>
                        <a:t>Reception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97.78%</a:t>
                      </a:r>
                    </a:p>
                  </a:txBody>
                  <a:tcPr/>
                </a:tc>
                <a:tc>
                  <a:txBody>
                    <a:bodyPr/>
                    <a:lstStyle/>
                    <a:p>
                      <a:r>
                        <a:rPr lang="en-GB"/>
                        <a:t>Year 4</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93.75%</a:t>
                      </a:r>
                    </a:p>
                  </a:txBody>
                  <a:tcPr/>
                </a:tc>
                <a:extLst>
                  <a:ext uri="{0D108BD9-81ED-4DB2-BD59-A6C34878D82A}">
                    <a16:rowId xmlns:a16="http://schemas.microsoft.com/office/drawing/2014/main" val="4198069284"/>
                  </a:ext>
                </a:extLst>
              </a:tr>
              <a:tr h="370840">
                <a:tc>
                  <a:txBody>
                    <a:bodyPr/>
                    <a:lstStyle/>
                    <a:p>
                      <a:r>
                        <a:rPr lang="en-GB"/>
                        <a:t>Year 1</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99.11%</a:t>
                      </a:r>
                    </a:p>
                  </a:txBody>
                  <a:tcPr/>
                </a:tc>
                <a:tc>
                  <a:txBody>
                    <a:bodyPr/>
                    <a:lstStyle/>
                    <a:p>
                      <a:r>
                        <a:rPr lang="en-GB" dirty="0"/>
                        <a:t>Year 5</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96.67%</a:t>
                      </a:r>
                    </a:p>
                  </a:txBody>
                  <a:tcPr/>
                </a:tc>
                <a:extLst>
                  <a:ext uri="{0D108BD9-81ED-4DB2-BD59-A6C34878D82A}">
                    <a16:rowId xmlns:a16="http://schemas.microsoft.com/office/drawing/2014/main" val="2941419560"/>
                  </a:ext>
                </a:extLst>
              </a:tr>
              <a:tr h="370840">
                <a:tc>
                  <a:txBody>
                    <a:bodyPr/>
                    <a:lstStyle/>
                    <a:p>
                      <a:r>
                        <a:rPr lang="en-GB" dirty="0"/>
                        <a:t>Year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100%</a:t>
                      </a:r>
                    </a:p>
                  </a:txBody>
                  <a:tcPr/>
                </a:tc>
                <a:tc>
                  <a:txBody>
                    <a:bodyPr/>
                    <a:lstStyle/>
                    <a:p>
                      <a:r>
                        <a:rPr lang="en-GB" dirty="0"/>
                        <a:t>Year 6</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91.32%</a:t>
                      </a:r>
                    </a:p>
                  </a:txBody>
                  <a:tcPr/>
                </a:tc>
                <a:extLst>
                  <a:ext uri="{0D108BD9-81ED-4DB2-BD59-A6C34878D82A}">
                    <a16:rowId xmlns:a16="http://schemas.microsoft.com/office/drawing/2014/main" val="1502967346"/>
                  </a:ext>
                </a:extLst>
              </a:tr>
            </a:tbl>
          </a:graphicData>
        </a:graphic>
      </p:graphicFrame>
      <p:sp>
        <p:nvSpPr>
          <p:cNvPr id="27" name="TextBox 26">
            <a:extLst>
              <a:ext uri="{FF2B5EF4-FFF2-40B4-BE49-F238E27FC236}">
                <a16:creationId xmlns:a16="http://schemas.microsoft.com/office/drawing/2014/main" id="{7EA62B31-DC09-9FDB-B99A-D4C93651F5B6}"/>
              </a:ext>
            </a:extLst>
          </p:cNvPr>
          <p:cNvSpPr txBox="1"/>
          <p:nvPr/>
        </p:nvSpPr>
        <p:spPr>
          <a:xfrm>
            <a:off x="-4467817" y="1868140"/>
            <a:ext cx="3778250" cy="646331"/>
          </a:xfrm>
          <a:prstGeom prst="rect">
            <a:avLst/>
          </a:prstGeom>
          <a:noFill/>
        </p:spPr>
        <p:txBody>
          <a:bodyPr wrap="square">
            <a:spAutoFit/>
          </a:bodyPr>
          <a:lstStyle/>
          <a:p>
            <a:pPr algn="ctr"/>
            <a:endParaRPr lang="en-GB" sz="1800" b="0" i="0">
              <a:solidFill>
                <a:srgbClr val="424242"/>
              </a:solidFill>
              <a:effectLst/>
              <a:latin typeface="Arial" panose="020B0604020202020204" pitchFamily="34" charset="0"/>
              <a:cs typeface="Arial" panose="020B0604020202020204" pitchFamily="34" charset="0"/>
            </a:endParaRPr>
          </a:p>
          <a:p>
            <a:pPr algn="ctr"/>
            <a:r>
              <a:rPr lang="en-GB" sz="1800" b="0" i="0">
                <a:solidFill>
                  <a:srgbClr val="424242"/>
                </a:solidFill>
                <a:effectLst/>
                <a:latin typeface="Arial" panose="020B0604020202020204" pitchFamily="34" charset="0"/>
                <a:cs typeface="Arial" panose="020B0604020202020204" pitchFamily="34" charset="0"/>
              </a:rPr>
              <a:t> </a:t>
            </a:r>
          </a:p>
        </p:txBody>
      </p:sp>
      <p:pic>
        <p:nvPicPr>
          <p:cNvPr id="34" name="Picture 33">
            <a:extLst>
              <a:ext uri="{FF2B5EF4-FFF2-40B4-BE49-F238E27FC236}">
                <a16:creationId xmlns:a16="http://schemas.microsoft.com/office/drawing/2014/main" id="{85CCB378-F581-B31D-1241-FE6534CDFAA4}"/>
              </a:ext>
            </a:extLst>
          </p:cNvPr>
          <p:cNvPicPr>
            <a:picLocks noChangeAspect="1"/>
          </p:cNvPicPr>
          <p:nvPr/>
        </p:nvPicPr>
        <p:blipFill rotWithShape="1">
          <a:blip r:embed="rId3"/>
          <a:srcRect l="15210" t="16644" r="15058" b="13146"/>
          <a:stretch/>
        </p:blipFill>
        <p:spPr>
          <a:xfrm>
            <a:off x="2923052" y="3729542"/>
            <a:ext cx="546273" cy="550015"/>
          </a:xfrm>
          <a:prstGeom prst="ellipse">
            <a:avLst/>
          </a:prstGeom>
          <a:ln>
            <a:noFill/>
          </a:ln>
          <a:effectLst>
            <a:softEdge rad="112500"/>
          </a:effectLst>
        </p:spPr>
      </p:pic>
      <p:pic>
        <p:nvPicPr>
          <p:cNvPr id="40" name="Picture 39">
            <a:extLst>
              <a:ext uri="{FF2B5EF4-FFF2-40B4-BE49-F238E27FC236}">
                <a16:creationId xmlns:a16="http://schemas.microsoft.com/office/drawing/2014/main" id="{AB071A97-62AE-43AF-5029-BBE5A34AB547}"/>
              </a:ext>
            </a:extLst>
          </p:cNvPr>
          <p:cNvPicPr>
            <a:picLocks noChangeAspect="1"/>
          </p:cNvPicPr>
          <p:nvPr/>
        </p:nvPicPr>
        <p:blipFill rotWithShape="1">
          <a:blip r:embed="rId3"/>
          <a:srcRect l="15210" t="16644" r="15058" b="13146"/>
          <a:stretch/>
        </p:blipFill>
        <p:spPr>
          <a:xfrm>
            <a:off x="6332240" y="2909035"/>
            <a:ext cx="546273" cy="550015"/>
          </a:xfrm>
          <a:prstGeom prst="ellipse">
            <a:avLst/>
          </a:prstGeom>
          <a:ln>
            <a:noFill/>
          </a:ln>
          <a:effectLst>
            <a:softEdge rad="112500"/>
          </a:effectLst>
        </p:spPr>
      </p:pic>
      <p:pic>
        <p:nvPicPr>
          <p:cNvPr id="15" name="Picture 14">
            <a:extLst>
              <a:ext uri="{FF2B5EF4-FFF2-40B4-BE49-F238E27FC236}">
                <a16:creationId xmlns:a16="http://schemas.microsoft.com/office/drawing/2014/main" id="{B7DFD774-62CE-1598-9A71-1DD204BF29BE}"/>
              </a:ext>
            </a:extLst>
          </p:cNvPr>
          <p:cNvPicPr>
            <a:picLocks noChangeAspect="1"/>
          </p:cNvPicPr>
          <p:nvPr/>
        </p:nvPicPr>
        <p:blipFill rotWithShape="1">
          <a:blip r:embed="rId3"/>
          <a:srcRect l="15210" t="16644" r="15058" b="13146"/>
          <a:stretch/>
        </p:blipFill>
        <p:spPr>
          <a:xfrm>
            <a:off x="2923053" y="4070560"/>
            <a:ext cx="546273" cy="550015"/>
          </a:xfrm>
          <a:prstGeom prst="ellipse">
            <a:avLst/>
          </a:prstGeom>
          <a:ln>
            <a:noFill/>
          </a:ln>
          <a:effectLst>
            <a:softEdge rad="112500"/>
          </a:effectLst>
        </p:spPr>
      </p:pic>
      <p:pic>
        <p:nvPicPr>
          <p:cNvPr id="18" name="Picture 17">
            <a:extLst>
              <a:ext uri="{FF2B5EF4-FFF2-40B4-BE49-F238E27FC236}">
                <a16:creationId xmlns:a16="http://schemas.microsoft.com/office/drawing/2014/main" id="{79DE5C55-F868-0EEB-9C35-E3A124D65B8F}"/>
              </a:ext>
            </a:extLst>
          </p:cNvPr>
          <p:cNvPicPr>
            <a:picLocks noChangeAspect="1"/>
          </p:cNvPicPr>
          <p:nvPr/>
        </p:nvPicPr>
        <p:blipFill>
          <a:blip r:embed="rId4"/>
          <a:stretch>
            <a:fillRect/>
          </a:stretch>
        </p:blipFill>
        <p:spPr>
          <a:xfrm>
            <a:off x="304476" y="156588"/>
            <a:ext cx="830546" cy="830546"/>
          </a:xfrm>
          <a:prstGeom prst="rect">
            <a:avLst/>
          </a:prstGeom>
        </p:spPr>
      </p:pic>
      <p:pic>
        <p:nvPicPr>
          <p:cNvPr id="7" name="Picture 6">
            <a:extLst>
              <a:ext uri="{FF2B5EF4-FFF2-40B4-BE49-F238E27FC236}">
                <a16:creationId xmlns:a16="http://schemas.microsoft.com/office/drawing/2014/main" id="{63876627-BFD9-8C4C-48A5-F23FE256E906}"/>
              </a:ext>
            </a:extLst>
          </p:cNvPr>
          <p:cNvPicPr>
            <a:picLocks noChangeAspect="1"/>
          </p:cNvPicPr>
          <p:nvPr/>
        </p:nvPicPr>
        <p:blipFill rotWithShape="1">
          <a:blip r:embed="rId3"/>
          <a:srcRect l="15210" t="16644" r="15058" b="13146"/>
          <a:stretch/>
        </p:blipFill>
        <p:spPr>
          <a:xfrm>
            <a:off x="6332241" y="3695653"/>
            <a:ext cx="546273" cy="550015"/>
          </a:xfrm>
          <a:prstGeom prst="ellipse">
            <a:avLst/>
          </a:prstGeom>
          <a:ln>
            <a:noFill/>
          </a:ln>
          <a:effectLst>
            <a:softEdge rad="112500"/>
          </a:effectLst>
        </p:spPr>
      </p:pic>
      <p:pic>
        <p:nvPicPr>
          <p:cNvPr id="20" name="Picture 19">
            <a:extLst>
              <a:ext uri="{FF2B5EF4-FFF2-40B4-BE49-F238E27FC236}">
                <a16:creationId xmlns:a16="http://schemas.microsoft.com/office/drawing/2014/main" id="{53415DD9-7E73-E7DB-DDFC-08886013D4E4}"/>
              </a:ext>
            </a:extLst>
          </p:cNvPr>
          <p:cNvPicPr>
            <a:picLocks noChangeAspect="1"/>
          </p:cNvPicPr>
          <p:nvPr/>
        </p:nvPicPr>
        <p:blipFill rotWithShape="1">
          <a:blip r:embed="rId3"/>
          <a:srcRect l="15210" t="16644" r="15058" b="13146"/>
          <a:stretch/>
        </p:blipFill>
        <p:spPr>
          <a:xfrm>
            <a:off x="2931906" y="3348475"/>
            <a:ext cx="546273" cy="550015"/>
          </a:xfrm>
          <a:prstGeom prst="ellipse">
            <a:avLst/>
          </a:prstGeom>
          <a:ln>
            <a:noFill/>
          </a:ln>
          <a:effectLst>
            <a:softEdge rad="112500"/>
          </a:effectLst>
        </p:spPr>
      </p:pic>
      <p:pic>
        <p:nvPicPr>
          <p:cNvPr id="3" name="Picture 2">
            <a:extLst>
              <a:ext uri="{FF2B5EF4-FFF2-40B4-BE49-F238E27FC236}">
                <a16:creationId xmlns:a16="http://schemas.microsoft.com/office/drawing/2014/main" id="{6B9C1DF3-20A4-0196-A10F-0F7BCF0D180B}"/>
              </a:ext>
            </a:extLst>
          </p:cNvPr>
          <p:cNvPicPr>
            <a:picLocks noChangeAspect="1"/>
          </p:cNvPicPr>
          <p:nvPr/>
        </p:nvPicPr>
        <p:blipFill rotWithShape="1">
          <a:blip r:embed="rId3"/>
          <a:srcRect l="15210" t="16644" r="15058" b="13146"/>
          <a:stretch/>
        </p:blipFill>
        <p:spPr>
          <a:xfrm>
            <a:off x="2923051" y="2933044"/>
            <a:ext cx="546273" cy="550015"/>
          </a:xfrm>
          <a:prstGeom prst="ellipse">
            <a:avLst/>
          </a:prstGeom>
          <a:ln>
            <a:noFill/>
          </a:ln>
          <a:effectLst>
            <a:softEdge rad="112500"/>
          </a:effectLst>
        </p:spPr>
      </p:pic>
      <p:sp>
        <p:nvSpPr>
          <p:cNvPr id="11" name="TextBox 10">
            <a:extLst>
              <a:ext uri="{FF2B5EF4-FFF2-40B4-BE49-F238E27FC236}">
                <a16:creationId xmlns:a16="http://schemas.microsoft.com/office/drawing/2014/main" id="{FB2B18D0-1033-A29F-682B-200710E44FFB}"/>
              </a:ext>
            </a:extLst>
          </p:cNvPr>
          <p:cNvSpPr txBox="1"/>
          <p:nvPr/>
        </p:nvSpPr>
        <p:spPr>
          <a:xfrm>
            <a:off x="368100" y="5887009"/>
            <a:ext cx="6013938" cy="1846659"/>
          </a:xfrm>
          <a:prstGeom prst="rect">
            <a:avLst/>
          </a:prstGeom>
          <a:noFill/>
        </p:spPr>
        <p:txBody>
          <a:bodyPr wrap="square">
            <a:spAutoFit/>
          </a:bodyPr>
          <a:lstStyle/>
          <a:p>
            <a:pPr algn="ctr"/>
            <a:r>
              <a:rPr lang="en-GB" sz="2400" dirty="0"/>
              <a:t>Parking around school.</a:t>
            </a:r>
          </a:p>
          <a:p>
            <a:endParaRPr lang="en-GB" dirty="0"/>
          </a:p>
          <a:p>
            <a:r>
              <a:rPr lang="en-GB" dirty="0"/>
              <a:t>Please avoid parking on bends and over people's driveways.  Please be kind to people setting a good example for children to </a:t>
            </a:r>
            <a:r>
              <a:rPr lang="en-GB"/>
              <a:t>follow.</a:t>
            </a:r>
            <a:endParaRPr lang="en-GB" dirty="0"/>
          </a:p>
          <a:p>
            <a:endParaRPr lang="en-GB" dirty="0"/>
          </a:p>
        </p:txBody>
      </p:sp>
    </p:spTree>
    <p:extLst>
      <p:ext uri="{BB962C8B-B14F-4D97-AF65-F5344CB8AC3E}">
        <p14:creationId xmlns:p14="http://schemas.microsoft.com/office/powerpoint/2010/main" val="14306138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B99DA-A4E8-5E78-0F1E-3BB35AFFBCE3}"/>
              </a:ext>
            </a:extLst>
          </p:cNvPr>
          <p:cNvSpPr>
            <a:spLocks noGrp="1"/>
          </p:cNvSpPr>
          <p:nvPr>
            <p:ph type="title"/>
          </p:nvPr>
        </p:nvSpPr>
        <p:spPr/>
        <p:txBody>
          <a:bodyPr/>
          <a:lstStyle/>
          <a:p>
            <a:endParaRPr lang="en-GB"/>
          </a:p>
        </p:txBody>
      </p:sp>
      <p:pic>
        <p:nvPicPr>
          <p:cNvPr id="3" name="Picture 2" descr="A screenshot of a video game&#10;&#10;AI-generated content may be incorrect.">
            <a:extLst>
              <a:ext uri="{FF2B5EF4-FFF2-40B4-BE49-F238E27FC236}">
                <a16:creationId xmlns:a16="http://schemas.microsoft.com/office/drawing/2014/main" id="{BCAAA8E4-4B67-129D-987A-53F165A889A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7556500" cy="10693400"/>
          </a:xfrm>
          <a:prstGeom prst="rect">
            <a:avLst/>
          </a:prstGeom>
        </p:spPr>
      </p:pic>
    </p:spTree>
    <p:extLst>
      <p:ext uri="{BB962C8B-B14F-4D97-AF65-F5344CB8AC3E}">
        <p14:creationId xmlns:p14="http://schemas.microsoft.com/office/powerpoint/2010/main" val="200306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483A1B-699D-9989-53E8-0C076462B919}"/>
              </a:ext>
            </a:extLst>
          </p:cNvPr>
          <p:cNvSpPr>
            <a:spLocks noGrp="1"/>
          </p:cNvSpPr>
          <p:nvPr>
            <p:ph type="title"/>
          </p:nvPr>
        </p:nvSpPr>
        <p:spPr>
          <a:xfrm>
            <a:off x="292608" y="-3584130"/>
            <a:ext cx="8229600" cy="1143000"/>
          </a:xfrm>
        </p:spPr>
        <p:txBody>
          <a:bodyPr/>
          <a:lstStyle/>
          <a:p>
            <a:endParaRPr lang="en-GB"/>
          </a:p>
        </p:txBody>
      </p:sp>
      <p:pic>
        <p:nvPicPr>
          <p:cNvPr id="1026" name="Picture 2" descr="A drawing of a building&#10;&#10;AI-generated content may be incorrect.">
            <a:extLst>
              <a:ext uri="{FF2B5EF4-FFF2-40B4-BE49-F238E27FC236}">
                <a16:creationId xmlns:a16="http://schemas.microsoft.com/office/drawing/2014/main" id="{C038EE83-1E0A-3DCB-EE0B-78A62EB53A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3358" y="483045"/>
            <a:ext cx="4800600" cy="200977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127ECB9-706E-1FA3-5F46-88EA9A085258}"/>
              </a:ext>
            </a:extLst>
          </p:cNvPr>
          <p:cNvSpPr txBox="1"/>
          <p:nvPr/>
        </p:nvSpPr>
        <p:spPr>
          <a:xfrm>
            <a:off x="961898" y="2492820"/>
            <a:ext cx="5632704" cy="7831311"/>
          </a:xfrm>
          <a:prstGeom prst="rect">
            <a:avLst/>
          </a:prstGeom>
          <a:noFill/>
        </p:spPr>
        <p:txBody>
          <a:bodyPr wrap="square">
            <a:spAutoFit/>
          </a:bodyPr>
          <a:lstStyle/>
          <a:p>
            <a:pPr algn="ctr" rtl="0" fontAlgn="base">
              <a:lnSpc>
                <a:spcPts val="1650"/>
              </a:lnSpc>
              <a:buNone/>
            </a:pPr>
            <a:r>
              <a:rPr lang="en-GB" sz="1400" b="1" i="0">
                <a:solidFill>
                  <a:srgbClr val="000000"/>
                </a:solidFill>
                <a:effectLst/>
                <a:latin typeface="Aptos" panose="020B0004020202020204" pitchFamily="34" charset="0"/>
              </a:rPr>
              <a:t>St John Vianney Parish</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ctr" rtl="0" fontAlgn="base">
              <a:lnSpc>
                <a:spcPts val="1650"/>
              </a:lnSpc>
              <a:buNone/>
            </a:pPr>
            <a:r>
              <a:rPr lang="en-GB" sz="1400" b="1" i="0">
                <a:solidFill>
                  <a:srgbClr val="000000"/>
                </a:solidFill>
                <a:effectLst/>
                <a:latin typeface="Aptos" panose="020B0004020202020204" pitchFamily="34" charset="0"/>
              </a:rPr>
              <a:t>Advent Program 2025</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Throughout Advent, before all Sunday masses, there will be 30 minutes of </a:t>
            </a:r>
            <a:r>
              <a:rPr lang="en-GB" sz="1400" b="1" i="1">
                <a:solidFill>
                  <a:srgbClr val="000000"/>
                </a:solidFill>
                <a:effectLst/>
                <a:latin typeface="Aptos" panose="020B0004020202020204" pitchFamily="34" charset="0"/>
              </a:rPr>
              <a:t>Exposition of the Blessed Sacrament</a:t>
            </a:r>
            <a:r>
              <a:rPr lang="en-GB" sz="1400" b="0" i="1">
                <a:solidFill>
                  <a:srgbClr val="000000"/>
                </a:solidFill>
                <a:effectLst/>
                <a:latin typeface="Aptos" panose="020B0004020202020204" pitchFamily="34" charset="0"/>
              </a:rPr>
              <a:t>.  </a:t>
            </a:r>
            <a:r>
              <a:rPr lang="en-GB" sz="1400" b="0" i="0">
                <a:solidFill>
                  <a:srgbClr val="000000"/>
                </a:solidFill>
                <a:effectLst/>
                <a:latin typeface="Aptos" panose="020B0004020202020204" pitchFamily="34" charset="0"/>
              </a:rPr>
              <a:t>At 9.10am on Sundays, the </a:t>
            </a:r>
            <a:r>
              <a:rPr lang="en-GB" sz="1400" b="1" i="1">
                <a:solidFill>
                  <a:srgbClr val="000000"/>
                </a:solidFill>
                <a:effectLst/>
                <a:latin typeface="Aptos" panose="020B0004020202020204" pitchFamily="34" charset="0"/>
              </a:rPr>
              <a:t>Rosary</a:t>
            </a:r>
            <a:r>
              <a:rPr lang="en-GB" sz="1400" b="0" i="0">
                <a:solidFill>
                  <a:srgbClr val="000000"/>
                </a:solidFill>
                <a:effectLst/>
                <a:latin typeface="Aptos" panose="020B0004020202020204" pitchFamily="34" charset="0"/>
              </a:rPr>
              <a:t> will be prayed. </a:t>
            </a:r>
            <a:endParaRPr lang="en-GB" sz="1400" b="0" i="0">
              <a:solidFill>
                <a:srgbClr val="000000"/>
              </a:solidFill>
              <a:effectLst/>
              <a:latin typeface="Segoe UI" panose="020B0502040204020203" pitchFamily="34" charset="0"/>
            </a:endParaRPr>
          </a:p>
          <a:p>
            <a:pPr algn="l" rtl="0" fontAlgn="base">
              <a:lnSpc>
                <a:spcPts val="825"/>
              </a:lnSpc>
              <a:buNone/>
            </a:pP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1" i="1">
                <a:solidFill>
                  <a:srgbClr val="000000"/>
                </a:solidFill>
                <a:effectLst/>
                <a:latin typeface="Aptos" panose="020B0004020202020204" pitchFamily="34" charset="0"/>
              </a:rPr>
              <a:t>Confessions</a:t>
            </a:r>
            <a:r>
              <a:rPr lang="en-GB" sz="1400" b="1" i="0">
                <a:solidFill>
                  <a:srgbClr val="000000"/>
                </a:solidFill>
                <a:effectLst/>
                <a:latin typeface="Aptos" panose="020B0004020202020204" pitchFamily="34" charset="0"/>
              </a:rPr>
              <a:t>/</a:t>
            </a:r>
            <a:r>
              <a:rPr lang="en-GB" sz="1400" b="1" i="1">
                <a:solidFill>
                  <a:srgbClr val="000000"/>
                </a:solidFill>
                <a:effectLst/>
                <a:latin typeface="Aptos" panose="020B0004020202020204" pitchFamily="34" charset="0"/>
              </a:rPr>
              <a:t>Reconciliation</a:t>
            </a:r>
            <a:r>
              <a:rPr lang="en-GB" sz="1400" b="0" i="0">
                <a:solidFill>
                  <a:srgbClr val="000000"/>
                </a:solidFill>
                <a:effectLst/>
                <a:latin typeface="Aptos" panose="020B0004020202020204" pitchFamily="34" charset="0"/>
              </a:rPr>
              <a:t> will be available after each Sunday Mass except 21</a:t>
            </a:r>
            <a:r>
              <a:rPr lang="en-GB" sz="1400" b="0" i="0" baseline="30000">
                <a:solidFill>
                  <a:srgbClr val="000000"/>
                </a:solidFill>
                <a:effectLst/>
                <a:latin typeface="Aptos" panose="020B0004020202020204" pitchFamily="34" charset="0"/>
              </a:rPr>
              <a:t>st</a:t>
            </a:r>
            <a:r>
              <a:rPr lang="en-GB" sz="1400" b="0" i="0">
                <a:solidFill>
                  <a:srgbClr val="000000"/>
                </a:solidFill>
                <a:effectLst/>
                <a:latin typeface="Aptos" panose="020B0004020202020204" pitchFamily="34" charset="0"/>
              </a:rPr>
              <a:t> December after 9.30am Mass.  Please speak to Fr Alex, and he will gladly hear your confession. </a:t>
            </a:r>
            <a:endParaRPr lang="en-GB" sz="1400" b="0" i="0">
              <a:solidFill>
                <a:srgbClr val="000000"/>
              </a:solidFill>
              <a:effectLst/>
              <a:latin typeface="Segoe UI" panose="020B0502040204020203" pitchFamily="34" charset="0"/>
            </a:endParaRPr>
          </a:p>
          <a:p>
            <a:pPr algn="l" rtl="0" fontAlgn="base">
              <a:lnSpc>
                <a:spcPts val="825"/>
              </a:lnSpc>
              <a:buNone/>
            </a:pP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1" i="1">
                <a:solidFill>
                  <a:srgbClr val="000000"/>
                </a:solidFill>
                <a:effectLst/>
                <a:latin typeface="Aptos" panose="020B0004020202020204" pitchFamily="34" charset="0"/>
              </a:rPr>
              <a:t>Annual Blessing of Family Christmas Tree and Nativity scenes in your homes</a:t>
            </a:r>
            <a:r>
              <a:rPr lang="en-GB" sz="1400" b="0" i="0">
                <a:solidFill>
                  <a:srgbClr val="000000"/>
                </a:solidFill>
                <a:effectLst/>
                <a:latin typeface="Aptos" panose="020B0004020202020204" pitchFamily="34" charset="0"/>
              </a:rPr>
              <a:t> - during Advent up until 23</a:t>
            </a:r>
            <a:r>
              <a:rPr lang="en-GB" sz="1400" b="0" i="0" baseline="30000">
                <a:solidFill>
                  <a:srgbClr val="000000"/>
                </a:solidFill>
                <a:effectLst/>
                <a:latin typeface="Aptos" panose="020B0004020202020204" pitchFamily="34" charset="0"/>
              </a:rPr>
              <a:t>rd</a:t>
            </a:r>
            <a:r>
              <a:rPr lang="en-GB" sz="1400" b="0" i="0">
                <a:solidFill>
                  <a:srgbClr val="000000"/>
                </a:solidFill>
                <a:effectLst/>
                <a:latin typeface="Aptos" panose="020B0004020202020204" pitchFamily="34" charset="0"/>
              </a:rPr>
              <a:t> December, Fr Alex and Deacon Andy would like to invite you to get the Christmas Tree in your home blessed in preparation for the great feast.  Please get in touch with the parish office.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1" i="0" u="sng">
                <a:solidFill>
                  <a:srgbClr val="000000"/>
                </a:solidFill>
                <a:effectLst/>
                <a:latin typeface="Aptos" panose="020B0004020202020204" pitchFamily="34" charset="0"/>
              </a:rPr>
              <a:t>FIRST SUNDAY OF ADVENT</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525"/>
              </a:lnSpc>
              <a:buNone/>
            </a:pP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1" i="1">
                <a:solidFill>
                  <a:srgbClr val="000000"/>
                </a:solidFill>
                <a:effectLst/>
                <a:latin typeface="Aptos" panose="020B0004020202020204" pitchFamily="34" charset="0"/>
              </a:rPr>
              <a:t>Saturday 29</a:t>
            </a:r>
            <a:r>
              <a:rPr lang="en-GB" sz="1400" b="1" i="1" baseline="30000">
                <a:solidFill>
                  <a:srgbClr val="000000"/>
                </a:solidFill>
                <a:effectLst/>
                <a:latin typeface="Aptos" panose="020B0004020202020204" pitchFamily="34" charset="0"/>
              </a:rPr>
              <a:t>th</a:t>
            </a:r>
            <a:r>
              <a:rPr lang="en-GB" sz="1400" b="1" i="1">
                <a:solidFill>
                  <a:srgbClr val="000000"/>
                </a:solidFill>
                <a:effectLst/>
                <a:latin typeface="Aptos" panose="020B0004020202020204" pitchFamily="34" charset="0"/>
              </a:rPr>
              <a:t> November </a:t>
            </a:r>
            <a:r>
              <a:rPr lang="en-GB" sz="1400" b="0" i="1">
                <a:solidFill>
                  <a:srgbClr val="000000"/>
                </a:solidFill>
                <a:effectLst/>
                <a:latin typeface="Aptos" panose="020B0004020202020204" pitchFamily="34" charset="0"/>
              </a:rPr>
              <a:t> </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5.30pm – Adoration of the Blessed Sacrament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6.00pm – </a:t>
            </a:r>
            <a:r>
              <a:rPr lang="en-GB" sz="1400" b="0" i="1">
                <a:solidFill>
                  <a:srgbClr val="000000"/>
                </a:solidFill>
                <a:effectLst/>
                <a:latin typeface="Aptos" panose="020B0004020202020204" pitchFamily="34" charset="0"/>
              </a:rPr>
              <a:t>Blessing of the Advent Wreath during</a:t>
            </a:r>
            <a:r>
              <a:rPr lang="en-GB" sz="1400" b="0" i="0">
                <a:solidFill>
                  <a:srgbClr val="000000"/>
                </a:solidFill>
                <a:effectLst/>
                <a:latin typeface="Aptos" panose="020B0004020202020204" pitchFamily="34" charset="0"/>
              </a:rPr>
              <a:t> </a:t>
            </a:r>
            <a:r>
              <a:rPr lang="en-GB" sz="1400" b="1" i="0">
                <a:solidFill>
                  <a:srgbClr val="000000"/>
                </a:solidFill>
                <a:effectLst/>
                <a:latin typeface="Aptos" panose="020B0004020202020204" pitchFamily="34" charset="0"/>
              </a:rPr>
              <a:t>Vigil Mass of Sunday (1</a:t>
            </a:r>
            <a:r>
              <a:rPr lang="en-GB" sz="1400" b="1" i="0" baseline="30000">
                <a:solidFill>
                  <a:srgbClr val="000000"/>
                </a:solidFill>
                <a:effectLst/>
                <a:latin typeface="Aptos" panose="020B0004020202020204" pitchFamily="34" charset="0"/>
              </a:rPr>
              <a:t>st</a:t>
            </a:r>
            <a:r>
              <a:rPr lang="en-GB" sz="1400" b="1" i="0">
                <a:solidFill>
                  <a:srgbClr val="000000"/>
                </a:solidFill>
                <a:effectLst/>
                <a:latin typeface="Aptos" panose="020B0004020202020204" pitchFamily="34" charset="0"/>
              </a:rPr>
              <a:t> Sun of Advent)</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525"/>
              </a:lnSpc>
              <a:buNone/>
            </a:pP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1" i="1">
                <a:solidFill>
                  <a:srgbClr val="000000"/>
                </a:solidFill>
                <a:effectLst/>
                <a:latin typeface="Aptos" panose="020B0004020202020204" pitchFamily="34" charset="0"/>
              </a:rPr>
              <a:t>Sunday 30</a:t>
            </a:r>
            <a:r>
              <a:rPr lang="en-GB" sz="1400" b="1" i="1" baseline="30000">
                <a:solidFill>
                  <a:srgbClr val="000000"/>
                </a:solidFill>
                <a:effectLst/>
                <a:latin typeface="Aptos" panose="020B0004020202020204" pitchFamily="34" charset="0"/>
              </a:rPr>
              <a:t>th</a:t>
            </a:r>
            <a:r>
              <a:rPr lang="en-GB" sz="1400" b="1" i="1">
                <a:solidFill>
                  <a:srgbClr val="000000"/>
                </a:solidFill>
                <a:effectLst/>
                <a:latin typeface="Aptos" panose="020B0004020202020204" pitchFamily="34" charset="0"/>
              </a:rPr>
              <a:t> November</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9.00am – Adoration of the Blessed Sacrament and Rosary (at 9.10am)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9.30am – </a:t>
            </a:r>
            <a:r>
              <a:rPr lang="en-GB" sz="1400" b="0" i="1">
                <a:solidFill>
                  <a:srgbClr val="000000"/>
                </a:solidFill>
                <a:effectLst/>
                <a:latin typeface="Aptos" panose="020B0004020202020204" pitchFamily="34" charset="0"/>
              </a:rPr>
              <a:t>Blessing of the Advent Wreath during</a:t>
            </a:r>
            <a:r>
              <a:rPr lang="en-GB" sz="1400" b="0" i="0">
                <a:solidFill>
                  <a:srgbClr val="000000"/>
                </a:solidFill>
                <a:effectLst/>
                <a:latin typeface="Aptos" panose="020B0004020202020204" pitchFamily="34" charset="0"/>
              </a:rPr>
              <a:t> </a:t>
            </a:r>
            <a:r>
              <a:rPr lang="en-GB" sz="1400" b="1" i="0">
                <a:solidFill>
                  <a:srgbClr val="000000"/>
                </a:solidFill>
                <a:effectLst/>
                <a:latin typeface="Aptos" panose="020B0004020202020204" pitchFamily="34" charset="0"/>
              </a:rPr>
              <a:t>Sunday Mass (1</a:t>
            </a:r>
            <a:r>
              <a:rPr lang="en-GB" sz="1400" b="1" i="0" baseline="30000">
                <a:solidFill>
                  <a:srgbClr val="000000"/>
                </a:solidFill>
                <a:effectLst/>
                <a:latin typeface="Aptos" panose="020B0004020202020204" pitchFamily="34" charset="0"/>
              </a:rPr>
              <a:t>st</a:t>
            </a:r>
            <a:r>
              <a:rPr lang="en-GB" sz="1400" b="1" i="0">
                <a:solidFill>
                  <a:srgbClr val="000000"/>
                </a:solidFill>
                <a:effectLst/>
                <a:latin typeface="Aptos" panose="020B0004020202020204" pitchFamily="34" charset="0"/>
              </a:rPr>
              <a:t> Sun of Advent)</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4.00pm – </a:t>
            </a:r>
            <a:r>
              <a:rPr lang="en-GB" sz="1400" b="0" i="1">
                <a:solidFill>
                  <a:srgbClr val="000000"/>
                </a:solidFill>
                <a:effectLst/>
                <a:latin typeface="Aptos" panose="020B0004020202020204" pitchFamily="34" charset="0"/>
              </a:rPr>
              <a:t>Blessing of the Christmas Crib</a:t>
            </a:r>
            <a:r>
              <a:rPr lang="en-GB" sz="1400" b="0" i="0">
                <a:solidFill>
                  <a:srgbClr val="000000"/>
                </a:solidFill>
                <a:effectLst/>
                <a:latin typeface="Aptos" panose="020B0004020202020204" pitchFamily="34" charset="0"/>
              </a:rPr>
              <a:t> (Broadgate, City Centre) </a:t>
            </a:r>
            <a:endParaRPr lang="en-GB" sz="1400" b="0" i="0">
              <a:solidFill>
                <a:srgbClr val="000000"/>
              </a:solidFill>
              <a:effectLst/>
              <a:latin typeface="Segoe UI" panose="020B0502040204020203" pitchFamily="34" charset="0"/>
            </a:endParaRPr>
          </a:p>
          <a:p>
            <a:pPr algn="l" rtl="0" fontAlgn="base">
              <a:lnSpc>
                <a:spcPts val="525"/>
              </a:lnSpc>
              <a:buNone/>
            </a:pP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1" i="1">
                <a:solidFill>
                  <a:srgbClr val="000000"/>
                </a:solidFill>
                <a:effectLst/>
                <a:latin typeface="Aptos" panose="020B0004020202020204" pitchFamily="34" charset="0"/>
              </a:rPr>
              <a:t>Monday 1</a:t>
            </a:r>
            <a:r>
              <a:rPr lang="en-GB" sz="1400" b="1" i="1" baseline="30000">
                <a:solidFill>
                  <a:srgbClr val="000000"/>
                </a:solidFill>
                <a:effectLst/>
                <a:latin typeface="Aptos" panose="020B0004020202020204" pitchFamily="34" charset="0"/>
              </a:rPr>
              <a:t>st</a:t>
            </a:r>
            <a:r>
              <a:rPr lang="en-GB" sz="1400" b="1" i="1">
                <a:solidFill>
                  <a:srgbClr val="000000"/>
                </a:solidFill>
                <a:effectLst/>
                <a:latin typeface="Aptos" panose="020B0004020202020204" pitchFamily="34" charset="0"/>
              </a:rPr>
              <a:t> December </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7.00am – </a:t>
            </a:r>
            <a:r>
              <a:rPr lang="en-GB" sz="1400" b="1" i="0">
                <a:solidFill>
                  <a:srgbClr val="000000"/>
                </a:solidFill>
                <a:effectLst/>
                <a:latin typeface="Aptos" panose="020B0004020202020204" pitchFamily="34" charset="0"/>
              </a:rPr>
              <a:t>Mass at Our Lady’s Altar</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525"/>
              </a:lnSpc>
              <a:buNone/>
            </a:pP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1" i="1">
                <a:solidFill>
                  <a:srgbClr val="000000"/>
                </a:solidFill>
                <a:effectLst/>
                <a:latin typeface="Aptos" panose="020B0004020202020204" pitchFamily="34" charset="0"/>
              </a:rPr>
              <a:t>Thursday 4</a:t>
            </a:r>
            <a:r>
              <a:rPr lang="en-GB" sz="1400" b="1" i="1" baseline="30000">
                <a:solidFill>
                  <a:srgbClr val="000000"/>
                </a:solidFill>
                <a:effectLst/>
                <a:latin typeface="Aptos" panose="020B0004020202020204" pitchFamily="34" charset="0"/>
              </a:rPr>
              <a:t>th</a:t>
            </a:r>
            <a:r>
              <a:rPr lang="en-GB" sz="1400" b="1" i="1">
                <a:solidFill>
                  <a:srgbClr val="000000"/>
                </a:solidFill>
                <a:effectLst/>
                <a:latin typeface="Aptos" panose="020B0004020202020204" pitchFamily="34" charset="0"/>
              </a:rPr>
              <a:t> December</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6.30pm – </a:t>
            </a:r>
            <a:r>
              <a:rPr lang="en-GB" sz="1400" b="1" i="0">
                <a:solidFill>
                  <a:srgbClr val="000000"/>
                </a:solidFill>
                <a:effectLst/>
                <a:latin typeface="Aptos" panose="020B0004020202020204" pitchFamily="34" charset="0"/>
              </a:rPr>
              <a:t>Induction Mass of Fr Alex</a:t>
            </a:r>
            <a:r>
              <a:rPr lang="en-GB" sz="1400" b="0" i="0">
                <a:solidFill>
                  <a:srgbClr val="000000"/>
                </a:solidFill>
                <a:effectLst/>
                <a:latin typeface="Aptos" panose="020B0004020202020204" pitchFamily="34" charset="0"/>
              </a:rPr>
              <a:t> as Parish Priest of St John Vianney by Monsignor Canon Tom Farrell, followed by Reception in the School Hall. </a:t>
            </a:r>
            <a:endParaRPr lang="en-GB" sz="1400" b="0" i="0">
              <a:solidFill>
                <a:srgbClr val="000000"/>
              </a:solidFill>
              <a:effectLst/>
              <a:latin typeface="Segoe UI" panose="020B0502040204020203" pitchFamily="34" charset="0"/>
            </a:endParaRPr>
          </a:p>
          <a:p>
            <a:pPr algn="l" rtl="0" fontAlgn="base">
              <a:lnSpc>
                <a:spcPts val="1200"/>
              </a:lnSpc>
              <a:buNone/>
            </a:pP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1" i="0" u="sng">
                <a:solidFill>
                  <a:srgbClr val="000000"/>
                </a:solidFill>
                <a:effectLst/>
                <a:latin typeface="Aptos" panose="020B0004020202020204" pitchFamily="34" charset="0"/>
              </a:rPr>
              <a:t>SECOND SUNDAY OF ADVENT</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525"/>
              </a:lnSpc>
              <a:buNone/>
            </a:pP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1" i="1">
                <a:solidFill>
                  <a:srgbClr val="000000"/>
                </a:solidFill>
                <a:effectLst/>
                <a:latin typeface="Aptos" panose="020B0004020202020204" pitchFamily="34" charset="0"/>
              </a:rPr>
              <a:t>Saturday 6</a:t>
            </a:r>
            <a:r>
              <a:rPr lang="en-GB" sz="1400" b="1" i="1" baseline="30000">
                <a:solidFill>
                  <a:srgbClr val="000000"/>
                </a:solidFill>
                <a:effectLst/>
                <a:latin typeface="Aptos" panose="020B0004020202020204" pitchFamily="34" charset="0"/>
              </a:rPr>
              <a:t>th</a:t>
            </a:r>
            <a:r>
              <a:rPr lang="en-GB" sz="1400" b="1" i="1">
                <a:solidFill>
                  <a:srgbClr val="000000"/>
                </a:solidFill>
                <a:effectLst/>
                <a:latin typeface="Aptos" panose="020B0004020202020204" pitchFamily="34" charset="0"/>
              </a:rPr>
              <a:t> December </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5.30pm – Adoration of the Blessed Sacrament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6.00pm – </a:t>
            </a:r>
            <a:r>
              <a:rPr lang="en-GB" sz="1400" b="1" i="0">
                <a:solidFill>
                  <a:srgbClr val="000000"/>
                </a:solidFill>
                <a:effectLst/>
                <a:latin typeface="Aptos" panose="020B0004020202020204" pitchFamily="34" charset="0"/>
              </a:rPr>
              <a:t>Vigil Mass of Sunday (2</a:t>
            </a:r>
            <a:r>
              <a:rPr lang="en-GB" sz="1400" b="1" i="0" baseline="30000">
                <a:solidFill>
                  <a:srgbClr val="000000"/>
                </a:solidFill>
                <a:effectLst/>
                <a:latin typeface="Aptos" panose="020B0004020202020204" pitchFamily="34" charset="0"/>
              </a:rPr>
              <a:t>nd</a:t>
            </a:r>
            <a:r>
              <a:rPr lang="en-GB" sz="1400" b="1" i="0">
                <a:solidFill>
                  <a:srgbClr val="000000"/>
                </a:solidFill>
                <a:effectLst/>
                <a:latin typeface="Aptos" panose="020B0004020202020204" pitchFamily="34" charset="0"/>
              </a:rPr>
              <a:t> Sun of Advent)</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525"/>
              </a:lnSpc>
              <a:buNone/>
            </a:pP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1" i="1">
                <a:solidFill>
                  <a:srgbClr val="000000"/>
                </a:solidFill>
                <a:effectLst/>
                <a:latin typeface="Aptos" panose="020B0004020202020204" pitchFamily="34" charset="0"/>
              </a:rPr>
              <a:t>Sunday 7</a:t>
            </a:r>
            <a:r>
              <a:rPr lang="en-GB" sz="1400" b="1" i="1" baseline="30000">
                <a:solidFill>
                  <a:srgbClr val="000000"/>
                </a:solidFill>
                <a:effectLst/>
                <a:latin typeface="Aptos" panose="020B0004020202020204" pitchFamily="34" charset="0"/>
              </a:rPr>
              <a:t>th</a:t>
            </a:r>
            <a:r>
              <a:rPr lang="en-GB" sz="1400" b="1" i="1">
                <a:solidFill>
                  <a:srgbClr val="000000"/>
                </a:solidFill>
                <a:effectLst/>
                <a:latin typeface="Aptos" panose="020B0004020202020204" pitchFamily="34" charset="0"/>
              </a:rPr>
              <a:t> December</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9.00am – Adoration of the Blessed Sacrament and Rosary (at 9.10am)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9.30am – </a:t>
            </a:r>
            <a:r>
              <a:rPr lang="en-GB" sz="1400" b="1" i="0">
                <a:solidFill>
                  <a:srgbClr val="000000"/>
                </a:solidFill>
                <a:effectLst/>
                <a:latin typeface="Aptos" panose="020B0004020202020204" pitchFamily="34" charset="0"/>
              </a:rPr>
              <a:t>Sunday Mass (2</a:t>
            </a:r>
            <a:r>
              <a:rPr lang="en-GB" sz="1400" b="1" i="0" baseline="30000">
                <a:solidFill>
                  <a:srgbClr val="000000"/>
                </a:solidFill>
                <a:effectLst/>
                <a:latin typeface="Aptos" panose="020B0004020202020204" pitchFamily="34" charset="0"/>
              </a:rPr>
              <a:t>nd</a:t>
            </a:r>
            <a:r>
              <a:rPr lang="en-GB" sz="1400" b="1" i="0">
                <a:solidFill>
                  <a:srgbClr val="000000"/>
                </a:solidFill>
                <a:effectLst/>
                <a:latin typeface="Aptos" panose="020B0004020202020204" pitchFamily="34" charset="0"/>
              </a:rPr>
              <a:t> Sun of Advent)</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525"/>
              </a:lnSpc>
              <a:buNone/>
            </a:pP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42669450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E6A003-26D4-A5EB-8439-A98F23177944}"/>
              </a:ext>
            </a:extLst>
          </p:cNvPr>
          <p:cNvSpPr>
            <a:spLocks noGrp="1"/>
          </p:cNvSpPr>
          <p:nvPr>
            <p:ph type="title"/>
          </p:nvPr>
        </p:nvSpPr>
        <p:spPr/>
        <p:txBody>
          <a:bodyPr/>
          <a:lstStyle/>
          <a:p>
            <a:endParaRPr lang="en-GB"/>
          </a:p>
        </p:txBody>
      </p:sp>
      <p:sp>
        <p:nvSpPr>
          <p:cNvPr id="4" name="TextBox 3">
            <a:extLst>
              <a:ext uri="{FF2B5EF4-FFF2-40B4-BE49-F238E27FC236}">
                <a16:creationId xmlns:a16="http://schemas.microsoft.com/office/drawing/2014/main" id="{3149877A-A5CB-2494-48B7-D4181F5FC994}"/>
              </a:ext>
            </a:extLst>
          </p:cNvPr>
          <p:cNvSpPr txBox="1"/>
          <p:nvPr/>
        </p:nvSpPr>
        <p:spPr>
          <a:xfrm>
            <a:off x="237744" y="145418"/>
            <a:ext cx="7059168" cy="10292561"/>
          </a:xfrm>
          <a:prstGeom prst="rect">
            <a:avLst/>
          </a:prstGeom>
          <a:noFill/>
        </p:spPr>
        <p:txBody>
          <a:bodyPr wrap="square">
            <a:spAutoFit/>
          </a:bodyPr>
          <a:lstStyle/>
          <a:p>
            <a:pPr algn="l" rtl="0" fontAlgn="base">
              <a:lnSpc>
                <a:spcPts val="1350"/>
              </a:lnSpc>
              <a:buNone/>
            </a:pPr>
            <a:r>
              <a:rPr lang="en-GB" sz="1400" b="1" i="1">
                <a:solidFill>
                  <a:srgbClr val="000000"/>
                </a:solidFill>
                <a:effectLst/>
                <a:latin typeface="Aptos" panose="020B0004020202020204" pitchFamily="34" charset="0"/>
              </a:rPr>
              <a:t>Monday 8</a:t>
            </a:r>
            <a:r>
              <a:rPr lang="en-GB" sz="1400" b="1" i="1" baseline="30000">
                <a:solidFill>
                  <a:srgbClr val="000000"/>
                </a:solidFill>
                <a:effectLst/>
                <a:latin typeface="Aptos" panose="020B0004020202020204" pitchFamily="34" charset="0"/>
              </a:rPr>
              <a:t>th</a:t>
            </a:r>
            <a:r>
              <a:rPr lang="en-GB" sz="1400" b="1" i="1">
                <a:solidFill>
                  <a:srgbClr val="000000"/>
                </a:solidFill>
                <a:effectLst/>
                <a:latin typeface="Aptos" panose="020B0004020202020204" pitchFamily="34" charset="0"/>
              </a:rPr>
              <a:t> December </a:t>
            </a:r>
            <a:r>
              <a:rPr lang="en-GB" sz="1400" b="0" i="1">
                <a:solidFill>
                  <a:srgbClr val="000000"/>
                </a:solidFill>
                <a:effectLst/>
                <a:latin typeface="Aptos" panose="020B0004020202020204" pitchFamily="34" charset="0"/>
              </a:rPr>
              <a:t>– Solemnity of the Immaculate Conception</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7.00pm – </a:t>
            </a:r>
            <a:r>
              <a:rPr lang="en-GB" sz="1400" b="1" i="0">
                <a:solidFill>
                  <a:srgbClr val="000000"/>
                </a:solidFill>
                <a:effectLst/>
                <a:latin typeface="Aptos" panose="020B0004020202020204" pitchFamily="34" charset="0"/>
              </a:rPr>
              <a:t>Mass by Candlelight at Our Lady’s Altar and Night Prayer</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525"/>
              </a:lnSpc>
              <a:buNone/>
            </a:pP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1" i="1">
                <a:solidFill>
                  <a:srgbClr val="000000"/>
                </a:solidFill>
                <a:effectLst/>
                <a:latin typeface="Aptos" panose="020B0004020202020204" pitchFamily="34" charset="0"/>
              </a:rPr>
              <a:t>Wednesday 10</a:t>
            </a:r>
            <a:r>
              <a:rPr lang="en-GB" sz="1400" b="1" i="1" baseline="30000">
                <a:solidFill>
                  <a:srgbClr val="000000"/>
                </a:solidFill>
                <a:effectLst/>
                <a:latin typeface="Aptos" panose="020B0004020202020204" pitchFamily="34" charset="0"/>
              </a:rPr>
              <a:t>th</a:t>
            </a:r>
            <a:r>
              <a:rPr lang="en-GB" sz="1400" b="1" i="1">
                <a:solidFill>
                  <a:srgbClr val="000000"/>
                </a:solidFill>
                <a:effectLst/>
                <a:latin typeface="Aptos" panose="020B0004020202020204" pitchFamily="34" charset="0"/>
              </a:rPr>
              <a:t> December</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6.30pm to 7.30pm – </a:t>
            </a:r>
            <a:r>
              <a:rPr lang="en-GB" sz="1400" b="0" i="1">
                <a:solidFill>
                  <a:srgbClr val="000000"/>
                </a:solidFill>
                <a:effectLst/>
                <a:latin typeface="Aptos" panose="020B0004020202020204" pitchFamily="34" charset="0"/>
              </a:rPr>
              <a:t>Journey in Faith</a:t>
            </a:r>
            <a:r>
              <a:rPr lang="en-GB" sz="1400" b="0" i="0">
                <a:solidFill>
                  <a:srgbClr val="000000"/>
                </a:solidFill>
                <a:effectLst/>
                <a:latin typeface="Aptos" panose="020B0004020202020204" pitchFamily="34" charset="0"/>
              </a:rPr>
              <a:t>. Session begins in Church. </a:t>
            </a:r>
            <a:endParaRPr lang="en-GB" sz="1400" b="0" i="0">
              <a:solidFill>
                <a:srgbClr val="000000"/>
              </a:solidFill>
              <a:effectLst/>
              <a:latin typeface="Segoe UI" panose="020B0502040204020203" pitchFamily="34" charset="0"/>
            </a:endParaRPr>
          </a:p>
          <a:p>
            <a:pPr algn="l" rtl="0" fontAlgn="base">
              <a:lnSpc>
                <a:spcPts val="525"/>
              </a:lnSpc>
              <a:buNone/>
            </a:pP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1" i="1">
                <a:solidFill>
                  <a:srgbClr val="000000"/>
                </a:solidFill>
                <a:effectLst/>
                <a:latin typeface="Aptos" panose="020B0004020202020204" pitchFamily="34" charset="0"/>
              </a:rPr>
              <a:t>Thursday 11</a:t>
            </a:r>
            <a:r>
              <a:rPr lang="en-GB" sz="1400" b="1" i="1" baseline="30000">
                <a:solidFill>
                  <a:srgbClr val="000000"/>
                </a:solidFill>
                <a:effectLst/>
                <a:latin typeface="Aptos" panose="020B0004020202020204" pitchFamily="34" charset="0"/>
              </a:rPr>
              <a:t>th</a:t>
            </a:r>
            <a:r>
              <a:rPr lang="en-GB" sz="1400" b="1" i="1">
                <a:solidFill>
                  <a:srgbClr val="000000"/>
                </a:solidFill>
                <a:effectLst/>
                <a:latin typeface="Aptos" panose="020B0004020202020204" pitchFamily="34" charset="0"/>
              </a:rPr>
              <a:t> December</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6.00pm - </a:t>
            </a:r>
            <a:r>
              <a:rPr lang="en-GB" sz="1400" b="0" i="1">
                <a:solidFill>
                  <a:srgbClr val="000000"/>
                </a:solidFill>
                <a:effectLst/>
                <a:latin typeface="Aptos" panose="020B0004020202020204" pitchFamily="34" charset="0"/>
              </a:rPr>
              <a:t>Parish and School Advent Carol Service</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Festive service with Christmas Tree Light switch on, followed by Mulled Wine and Mince Pies in the Parish Hall afterwards.  All are welcome and invited to wear a Christmas jumper.  Christmas Raffle Tickets available. </a:t>
            </a:r>
            <a:endParaRPr lang="en-GB" sz="1400" b="0" i="0">
              <a:solidFill>
                <a:srgbClr val="000000"/>
              </a:solidFill>
              <a:effectLst/>
              <a:latin typeface="Segoe UI" panose="020B0502040204020203" pitchFamily="34" charset="0"/>
            </a:endParaRPr>
          </a:p>
          <a:p>
            <a:pPr algn="l" rtl="0" fontAlgn="base">
              <a:lnSpc>
                <a:spcPts val="525"/>
              </a:lnSpc>
              <a:buNone/>
            </a:pP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1" i="1">
                <a:solidFill>
                  <a:srgbClr val="000000"/>
                </a:solidFill>
                <a:effectLst/>
                <a:latin typeface="Aptos" panose="020B0004020202020204" pitchFamily="34" charset="0"/>
              </a:rPr>
              <a:t>Friday 12</a:t>
            </a:r>
            <a:r>
              <a:rPr lang="en-GB" sz="1400" b="1" i="1" baseline="30000">
                <a:solidFill>
                  <a:srgbClr val="000000"/>
                </a:solidFill>
                <a:effectLst/>
                <a:latin typeface="Aptos" panose="020B0004020202020204" pitchFamily="34" charset="0"/>
              </a:rPr>
              <a:t>th</a:t>
            </a:r>
            <a:r>
              <a:rPr lang="en-GB" sz="1400" b="1" i="1">
                <a:solidFill>
                  <a:srgbClr val="000000"/>
                </a:solidFill>
                <a:effectLst/>
                <a:latin typeface="Aptos" panose="020B0004020202020204" pitchFamily="34" charset="0"/>
              </a:rPr>
              <a:t> December</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9.00am – </a:t>
            </a:r>
            <a:r>
              <a:rPr lang="en-GB" sz="1400" b="1" i="0">
                <a:solidFill>
                  <a:srgbClr val="000000"/>
                </a:solidFill>
                <a:effectLst/>
                <a:latin typeface="Aptos" panose="020B0004020202020204" pitchFamily="34" charset="0"/>
              </a:rPr>
              <a:t>Whole School End of Term Mass</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9.45am – </a:t>
            </a:r>
            <a:r>
              <a:rPr lang="en-GB" sz="1400" b="0" i="1">
                <a:solidFill>
                  <a:srgbClr val="000000"/>
                </a:solidFill>
                <a:effectLst/>
                <a:latin typeface="Aptos" panose="020B0004020202020204" pitchFamily="34" charset="0"/>
              </a:rPr>
              <a:t>Christmas Cheer drop-in</a:t>
            </a:r>
            <a:r>
              <a:rPr lang="en-GB" sz="1400" b="0" i="0">
                <a:solidFill>
                  <a:srgbClr val="000000"/>
                </a:solidFill>
                <a:effectLst/>
                <a:latin typeface="Aptos" panose="020B0004020202020204" pitchFamily="34" charset="0"/>
              </a:rPr>
              <a:t> until 12 noon in Parish Hall. </a:t>
            </a:r>
            <a:endParaRPr lang="en-GB" sz="1400" b="0" i="0">
              <a:solidFill>
                <a:srgbClr val="000000"/>
              </a:solidFill>
              <a:effectLst/>
              <a:latin typeface="Segoe UI" panose="020B0502040204020203" pitchFamily="34" charset="0"/>
            </a:endParaRPr>
          </a:p>
          <a:p>
            <a:pPr algn="l" rtl="0" fontAlgn="base">
              <a:lnSpc>
                <a:spcPts val="525"/>
              </a:lnSpc>
              <a:buNone/>
            </a:pP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1" i="1">
                <a:solidFill>
                  <a:srgbClr val="000000"/>
                </a:solidFill>
                <a:effectLst/>
                <a:latin typeface="Aptos" panose="020B0004020202020204" pitchFamily="34" charset="0"/>
              </a:rPr>
              <a:t>Saturday 13</a:t>
            </a:r>
            <a:r>
              <a:rPr lang="en-GB" sz="1400" b="1" i="1" baseline="30000">
                <a:solidFill>
                  <a:srgbClr val="000000"/>
                </a:solidFill>
                <a:effectLst/>
                <a:latin typeface="Aptos" panose="020B0004020202020204" pitchFamily="34" charset="0"/>
              </a:rPr>
              <a:t>th</a:t>
            </a:r>
            <a:r>
              <a:rPr lang="en-GB" sz="1400" b="1" i="1">
                <a:solidFill>
                  <a:srgbClr val="000000"/>
                </a:solidFill>
                <a:effectLst/>
                <a:latin typeface="Aptos" panose="020B0004020202020204" pitchFamily="34" charset="0"/>
              </a:rPr>
              <a:t> December</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7.00am - </a:t>
            </a:r>
            <a:r>
              <a:rPr lang="en-GB" sz="1400" b="1" i="0">
                <a:solidFill>
                  <a:srgbClr val="000000"/>
                </a:solidFill>
                <a:effectLst/>
                <a:latin typeface="Aptos" panose="020B0004020202020204" pitchFamily="34" charset="0"/>
              </a:rPr>
              <a:t>Rorate Caeli Mass by Candlelight in honour of Our Lady</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Bacon batches and refreshments in Vianney House afterwards (Please sign up by calling the presbytery or emailing the parish by 3.00pm Friday 12</a:t>
            </a:r>
            <a:r>
              <a:rPr lang="en-GB" sz="1400" b="0" i="0" baseline="30000">
                <a:solidFill>
                  <a:srgbClr val="000000"/>
                </a:solidFill>
                <a:effectLst/>
                <a:latin typeface="Aptos" panose="020B0004020202020204" pitchFamily="34" charset="0"/>
              </a:rPr>
              <a:t>th</a:t>
            </a:r>
            <a:r>
              <a:rPr lang="en-GB" sz="1400" b="0" i="0">
                <a:solidFill>
                  <a:srgbClr val="000000"/>
                </a:solidFill>
                <a:effectLst/>
                <a:latin typeface="Aptos" panose="020B0004020202020204" pitchFamily="34" charset="0"/>
              </a:rPr>
              <a:t> December). </a:t>
            </a:r>
            <a:endParaRPr lang="en-GB" sz="1400" b="0" i="0">
              <a:solidFill>
                <a:srgbClr val="000000"/>
              </a:solidFill>
              <a:effectLst/>
              <a:latin typeface="Segoe UI" panose="020B0502040204020203" pitchFamily="34" charset="0"/>
            </a:endParaRPr>
          </a:p>
          <a:p>
            <a:pPr algn="l" rtl="0" fontAlgn="base">
              <a:lnSpc>
                <a:spcPts val="1200"/>
              </a:lnSpc>
              <a:buNone/>
            </a:pP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1" i="0" u="sng">
                <a:solidFill>
                  <a:srgbClr val="000000"/>
                </a:solidFill>
                <a:effectLst/>
                <a:latin typeface="Aptos" panose="020B0004020202020204" pitchFamily="34" charset="0"/>
              </a:rPr>
              <a:t>THIRD SUNDAY OF ADVENT (GAUDETE SUNDAY)</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525"/>
              </a:lnSpc>
              <a:buNone/>
            </a:pP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1" i="1">
                <a:solidFill>
                  <a:srgbClr val="000000"/>
                </a:solidFill>
                <a:effectLst/>
                <a:latin typeface="Aptos" panose="020B0004020202020204" pitchFamily="34" charset="0"/>
              </a:rPr>
              <a:t>Saturday 13</a:t>
            </a:r>
            <a:r>
              <a:rPr lang="en-GB" sz="1400" b="1" i="1" baseline="30000">
                <a:solidFill>
                  <a:srgbClr val="000000"/>
                </a:solidFill>
                <a:effectLst/>
                <a:latin typeface="Aptos" panose="020B0004020202020204" pitchFamily="34" charset="0"/>
              </a:rPr>
              <a:t>th</a:t>
            </a:r>
            <a:r>
              <a:rPr lang="en-GB" sz="1400" b="1" i="1">
                <a:solidFill>
                  <a:srgbClr val="000000"/>
                </a:solidFill>
                <a:effectLst/>
                <a:latin typeface="Aptos" panose="020B0004020202020204" pitchFamily="34" charset="0"/>
              </a:rPr>
              <a:t> December</a:t>
            </a:r>
            <a:r>
              <a:rPr lang="en-GB" sz="1400" b="0" i="1">
                <a:solidFill>
                  <a:srgbClr val="000000"/>
                </a:solidFill>
                <a:effectLst/>
                <a:latin typeface="Aptos" panose="020B0004020202020204" pitchFamily="34" charset="0"/>
              </a:rPr>
              <a:t> - </a:t>
            </a:r>
            <a:r>
              <a:rPr lang="en-GB" sz="1400" b="0" i="1" err="1">
                <a:solidFill>
                  <a:srgbClr val="000000"/>
                </a:solidFill>
                <a:effectLst/>
                <a:latin typeface="Aptos" panose="020B0004020202020204" pitchFamily="34" charset="0"/>
              </a:rPr>
              <a:t>Bambinelli</a:t>
            </a:r>
            <a:r>
              <a:rPr lang="en-GB" sz="1400" b="0" i="1">
                <a:solidFill>
                  <a:srgbClr val="000000"/>
                </a:solidFill>
                <a:effectLst/>
                <a:latin typeface="Aptos" panose="020B0004020202020204" pitchFamily="34" charset="0"/>
              </a:rPr>
              <a:t> Sunday</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5.30pm – Adoration of the Blessed Sacrament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6.00pm – </a:t>
            </a:r>
            <a:r>
              <a:rPr lang="en-GB" sz="1400" b="1" i="0">
                <a:solidFill>
                  <a:srgbClr val="000000"/>
                </a:solidFill>
                <a:effectLst/>
                <a:latin typeface="Aptos" panose="020B0004020202020204" pitchFamily="34" charset="0"/>
              </a:rPr>
              <a:t>Vigil Mass of Sunday (3</a:t>
            </a:r>
            <a:r>
              <a:rPr lang="en-GB" sz="1400" b="1" i="0" baseline="30000">
                <a:solidFill>
                  <a:srgbClr val="000000"/>
                </a:solidFill>
                <a:effectLst/>
                <a:latin typeface="Aptos" panose="020B0004020202020204" pitchFamily="34" charset="0"/>
              </a:rPr>
              <a:t>rd</a:t>
            </a:r>
            <a:r>
              <a:rPr lang="en-GB" sz="1400" b="1" i="0">
                <a:solidFill>
                  <a:srgbClr val="000000"/>
                </a:solidFill>
                <a:effectLst/>
                <a:latin typeface="Aptos" panose="020B0004020202020204" pitchFamily="34" charset="0"/>
              </a:rPr>
              <a:t> Sun of Advent)</a:t>
            </a:r>
            <a:r>
              <a:rPr lang="en-GB" sz="1400" b="0" i="0">
                <a:solidFill>
                  <a:srgbClr val="000000"/>
                </a:solidFill>
                <a:effectLst/>
                <a:latin typeface="Aptos" panose="020B0004020202020204" pitchFamily="34" charset="0"/>
              </a:rPr>
              <a:t> </a:t>
            </a:r>
            <a:r>
              <a:rPr lang="en-GB" sz="1400" b="0" i="1">
                <a:solidFill>
                  <a:srgbClr val="000000"/>
                </a:solidFill>
                <a:effectLst/>
                <a:latin typeface="Aptos" panose="020B0004020202020204" pitchFamily="34" charset="0"/>
              </a:rPr>
              <a:t>– KS1 Blessing of Baby Jesus (</a:t>
            </a:r>
            <a:r>
              <a:rPr lang="en-GB" sz="1400" b="0" i="1" err="1">
                <a:solidFill>
                  <a:srgbClr val="000000"/>
                </a:solidFill>
                <a:effectLst/>
                <a:latin typeface="Aptos" panose="020B0004020202020204" pitchFamily="34" charset="0"/>
              </a:rPr>
              <a:t>Bambinelli</a:t>
            </a:r>
            <a:r>
              <a:rPr lang="en-GB" sz="1400" b="0" i="1">
                <a:solidFill>
                  <a:srgbClr val="000000"/>
                </a:solidFill>
                <a:effectLst/>
                <a:latin typeface="Aptos" panose="020B0004020202020204" pitchFamily="34" charset="0"/>
              </a:rPr>
              <a:t>)</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Confessions available after Mass. </a:t>
            </a:r>
            <a:endParaRPr lang="en-GB" sz="1400" b="0" i="0">
              <a:solidFill>
                <a:srgbClr val="000000"/>
              </a:solidFill>
              <a:effectLst/>
              <a:latin typeface="Segoe UI" panose="020B0502040204020203" pitchFamily="34" charset="0"/>
            </a:endParaRPr>
          </a:p>
          <a:p>
            <a:pPr algn="l" rtl="0" fontAlgn="base">
              <a:lnSpc>
                <a:spcPts val="525"/>
              </a:lnSpc>
              <a:buNone/>
            </a:pP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1" i="1">
                <a:solidFill>
                  <a:srgbClr val="000000"/>
                </a:solidFill>
                <a:effectLst/>
                <a:latin typeface="Aptos" panose="020B0004020202020204" pitchFamily="34" charset="0"/>
              </a:rPr>
              <a:t>Sunday 14</a:t>
            </a:r>
            <a:r>
              <a:rPr lang="en-GB" sz="1400" b="1" i="1" baseline="30000">
                <a:solidFill>
                  <a:srgbClr val="000000"/>
                </a:solidFill>
                <a:effectLst/>
                <a:latin typeface="Aptos" panose="020B0004020202020204" pitchFamily="34" charset="0"/>
              </a:rPr>
              <a:t>th</a:t>
            </a:r>
            <a:r>
              <a:rPr lang="en-GB" sz="1400" b="1" i="1">
                <a:solidFill>
                  <a:srgbClr val="000000"/>
                </a:solidFill>
                <a:effectLst/>
                <a:latin typeface="Aptos" panose="020B0004020202020204" pitchFamily="34" charset="0"/>
              </a:rPr>
              <a:t> December</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9.00am – Adoration of the Blessed Sacrament and Rosary (at 9.10am)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9.30am – </a:t>
            </a:r>
            <a:r>
              <a:rPr lang="en-GB" sz="1400" b="1" i="0">
                <a:solidFill>
                  <a:srgbClr val="000000"/>
                </a:solidFill>
                <a:effectLst/>
                <a:latin typeface="Aptos" panose="020B0004020202020204" pitchFamily="34" charset="0"/>
              </a:rPr>
              <a:t>Sunday Mass</a:t>
            </a:r>
            <a:r>
              <a:rPr lang="en-GB" sz="1400" b="0" i="0">
                <a:solidFill>
                  <a:srgbClr val="000000"/>
                </a:solidFill>
                <a:effectLst/>
                <a:latin typeface="Aptos" panose="020B0004020202020204" pitchFamily="34" charset="0"/>
              </a:rPr>
              <a:t> (Blessing of Crib figures).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Confessions available after Mass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3.30pm – Vespers and Benediction </a:t>
            </a:r>
            <a:endParaRPr lang="en-GB" sz="1400" b="0" i="0">
              <a:solidFill>
                <a:srgbClr val="000000"/>
              </a:solidFill>
              <a:effectLst/>
              <a:latin typeface="Segoe UI" panose="020B0502040204020203" pitchFamily="34" charset="0"/>
            </a:endParaRPr>
          </a:p>
          <a:p>
            <a:pPr algn="l" rtl="0" fontAlgn="base">
              <a:lnSpc>
                <a:spcPts val="525"/>
              </a:lnSpc>
              <a:buNone/>
            </a:pP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1" i="1">
                <a:solidFill>
                  <a:srgbClr val="000000"/>
                </a:solidFill>
                <a:effectLst/>
                <a:latin typeface="Aptos" panose="020B0004020202020204" pitchFamily="34" charset="0"/>
              </a:rPr>
              <a:t>Monday 15</a:t>
            </a:r>
            <a:r>
              <a:rPr lang="en-GB" sz="1400" b="1" i="1" baseline="30000">
                <a:solidFill>
                  <a:srgbClr val="000000"/>
                </a:solidFill>
                <a:effectLst/>
                <a:latin typeface="Aptos" panose="020B0004020202020204" pitchFamily="34" charset="0"/>
              </a:rPr>
              <a:t>th</a:t>
            </a:r>
            <a:r>
              <a:rPr lang="en-GB" sz="1400" b="1" i="1">
                <a:solidFill>
                  <a:srgbClr val="000000"/>
                </a:solidFill>
                <a:effectLst/>
                <a:latin typeface="Aptos" panose="020B0004020202020204" pitchFamily="34" charset="0"/>
              </a:rPr>
              <a:t> December</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7.00am – </a:t>
            </a:r>
            <a:r>
              <a:rPr lang="en-GB" sz="1400" b="1" i="0">
                <a:solidFill>
                  <a:srgbClr val="000000"/>
                </a:solidFill>
                <a:effectLst/>
                <a:latin typeface="Aptos" panose="020B0004020202020204" pitchFamily="34" charset="0"/>
              </a:rPr>
              <a:t>Mass at Our Lady’s Altar</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525"/>
              </a:lnSpc>
              <a:buNone/>
            </a:pP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1" i="1">
                <a:solidFill>
                  <a:srgbClr val="000000"/>
                </a:solidFill>
                <a:effectLst/>
                <a:latin typeface="Aptos" panose="020B0004020202020204" pitchFamily="34" charset="0"/>
              </a:rPr>
              <a:t>Friday 19</a:t>
            </a:r>
            <a:r>
              <a:rPr lang="en-GB" sz="1400" b="1" i="1" baseline="30000">
                <a:solidFill>
                  <a:srgbClr val="000000"/>
                </a:solidFill>
                <a:effectLst/>
                <a:latin typeface="Aptos" panose="020B0004020202020204" pitchFamily="34" charset="0"/>
              </a:rPr>
              <a:t>th</a:t>
            </a:r>
            <a:r>
              <a:rPr lang="en-GB" sz="1400" b="1" i="1">
                <a:solidFill>
                  <a:srgbClr val="000000"/>
                </a:solidFill>
                <a:effectLst/>
                <a:latin typeface="Aptos" panose="020B0004020202020204" pitchFamily="34" charset="0"/>
              </a:rPr>
              <a:t> December</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7.00pm to 7.45pm – </a:t>
            </a:r>
            <a:r>
              <a:rPr lang="en-GB" sz="1400" b="0" i="1">
                <a:solidFill>
                  <a:srgbClr val="000000"/>
                </a:solidFill>
                <a:effectLst/>
                <a:latin typeface="Aptos" panose="020B0004020202020204" pitchFamily="34" charset="0"/>
              </a:rPr>
              <a:t>Adoration and Rosary by Candlelight finishing with Night Prayer</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200"/>
              </a:lnSpc>
              <a:buNone/>
            </a:pP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1" i="0" u="sng">
                <a:solidFill>
                  <a:srgbClr val="000000"/>
                </a:solidFill>
                <a:effectLst/>
                <a:latin typeface="Aptos" panose="020B0004020202020204" pitchFamily="34" charset="0"/>
              </a:rPr>
              <a:t>FOURTH SUNDAY OF ADVENT</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525"/>
              </a:lnSpc>
              <a:buNone/>
            </a:pP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1" i="1">
                <a:solidFill>
                  <a:srgbClr val="000000"/>
                </a:solidFill>
                <a:effectLst/>
                <a:latin typeface="Aptos" panose="020B0004020202020204" pitchFamily="34" charset="0"/>
              </a:rPr>
              <a:t>Saturday 20</a:t>
            </a:r>
            <a:r>
              <a:rPr lang="en-GB" sz="1400" b="1" i="1" baseline="30000">
                <a:solidFill>
                  <a:srgbClr val="000000"/>
                </a:solidFill>
                <a:effectLst/>
                <a:latin typeface="Aptos" panose="020B0004020202020204" pitchFamily="34" charset="0"/>
              </a:rPr>
              <a:t>th</a:t>
            </a:r>
            <a:r>
              <a:rPr lang="en-GB" sz="1400" b="1" i="1">
                <a:solidFill>
                  <a:srgbClr val="000000"/>
                </a:solidFill>
                <a:effectLst/>
                <a:latin typeface="Aptos" panose="020B0004020202020204" pitchFamily="34" charset="0"/>
              </a:rPr>
              <a:t> December</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6.00pm – </a:t>
            </a:r>
            <a:r>
              <a:rPr lang="en-GB" sz="1400" b="1" i="0">
                <a:solidFill>
                  <a:srgbClr val="000000"/>
                </a:solidFill>
                <a:effectLst/>
                <a:latin typeface="Aptos" panose="020B0004020202020204" pitchFamily="34" charset="0"/>
              </a:rPr>
              <a:t>Vigil Mass of Sunday (4</a:t>
            </a:r>
            <a:r>
              <a:rPr lang="en-GB" sz="1400" b="1" i="0" baseline="30000">
                <a:solidFill>
                  <a:srgbClr val="000000"/>
                </a:solidFill>
                <a:effectLst/>
                <a:latin typeface="Aptos" panose="020B0004020202020204" pitchFamily="34" charset="0"/>
              </a:rPr>
              <a:t>th</a:t>
            </a:r>
            <a:r>
              <a:rPr lang="en-GB" sz="1400" b="1" i="0">
                <a:solidFill>
                  <a:srgbClr val="000000"/>
                </a:solidFill>
                <a:effectLst/>
                <a:latin typeface="Aptos" panose="020B0004020202020204" pitchFamily="34" charset="0"/>
              </a:rPr>
              <a:t> Sun of Advent)</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Confessions available after Mass. </a:t>
            </a:r>
            <a:endParaRPr lang="en-GB" sz="1400" b="0" i="0">
              <a:solidFill>
                <a:srgbClr val="000000"/>
              </a:solidFill>
              <a:effectLst/>
              <a:latin typeface="Segoe UI" panose="020B0502040204020203" pitchFamily="34" charset="0"/>
            </a:endParaRPr>
          </a:p>
          <a:p>
            <a:pPr algn="l" rtl="0" fontAlgn="base">
              <a:lnSpc>
                <a:spcPts val="525"/>
              </a:lnSpc>
              <a:buNone/>
            </a:pP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1" i="1">
                <a:solidFill>
                  <a:srgbClr val="000000"/>
                </a:solidFill>
                <a:effectLst/>
                <a:latin typeface="Aptos" panose="020B0004020202020204" pitchFamily="34" charset="0"/>
              </a:rPr>
              <a:t>Sunday 21</a:t>
            </a:r>
            <a:r>
              <a:rPr lang="en-GB" sz="1400" b="1" i="1" baseline="30000">
                <a:solidFill>
                  <a:srgbClr val="000000"/>
                </a:solidFill>
                <a:effectLst/>
                <a:latin typeface="Aptos" panose="020B0004020202020204" pitchFamily="34" charset="0"/>
              </a:rPr>
              <a:t>st</a:t>
            </a:r>
            <a:r>
              <a:rPr lang="en-GB" sz="1400" b="1" i="1">
                <a:solidFill>
                  <a:srgbClr val="000000"/>
                </a:solidFill>
                <a:effectLst/>
                <a:latin typeface="Aptos" panose="020B0004020202020204" pitchFamily="34" charset="0"/>
              </a:rPr>
              <a:t> December</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9.00am – Adoration of the Blessed Sacrament and Rosary (at 9.10am)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9.30am – </a:t>
            </a:r>
            <a:r>
              <a:rPr lang="en-GB" sz="1400" b="1" i="0">
                <a:solidFill>
                  <a:srgbClr val="000000"/>
                </a:solidFill>
                <a:effectLst/>
                <a:latin typeface="Aptos" panose="020B0004020202020204" pitchFamily="34" charset="0"/>
              </a:rPr>
              <a:t>Sunday Mass (4</a:t>
            </a:r>
            <a:r>
              <a:rPr lang="en-GB" sz="1400" b="1" i="0" baseline="30000">
                <a:solidFill>
                  <a:srgbClr val="000000"/>
                </a:solidFill>
                <a:effectLst/>
                <a:latin typeface="Aptos" panose="020B0004020202020204" pitchFamily="34" charset="0"/>
              </a:rPr>
              <a:t>th</a:t>
            </a:r>
            <a:r>
              <a:rPr lang="en-GB" sz="1400" b="1" i="0">
                <a:solidFill>
                  <a:srgbClr val="000000"/>
                </a:solidFill>
                <a:effectLst/>
                <a:latin typeface="Aptos" panose="020B0004020202020204" pitchFamily="34" charset="0"/>
              </a:rPr>
              <a:t> Sun of Advent)</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1">
                <a:solidFill>
                  <a:srgbClr val="000000"/>
                </a:solidFill>
                <a:effectLst/>
                <a:latin typeface="Aptos" panose="020B0004020202020204" pitchFamily="34" charset="0"/>
              </a:rPr>
              <a:t>Parish Christmas Raffle Draw made in the Parish Hall after Mass</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3.30pm – Vespers and Benediction </a:t>
            </a:r>
            <a:endParaRPr lang="en-GB" sz="1400" b="0" i="0">
              <a:solidFill>
                <a:srgbClr val="000000"/>
              </a:solidFill>
              <a:effectLst/>
              <a:latin typeface="Segoe UI" panose="020B0502040204020203" pitchFamily="34" charset="0"/>
            </a:endParaRPr>
          </a:p>
          <a:p>
            <a:pPr algn="l" rtl="0" fontAlgn="base">
              <a:lnSpc>
                <a:spcPts val="525"/>
              </a:lnSpc>
              <a:buNone/>
            </a:pP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1" i="1">
                <a:solidFill>
                  <a:srgbClr val="000000"/>
                </a:solidFill>
                <a:effectLst/>
                <a:latin typeface="Aptos" panose="020B0004020202020204" pitchFamily="34" charset="0"/>
              </a:rPr>
              <a:t>Monday 22</a:t>
            </a:r>
            <a:r>
              <a:rPr lang="en-GB" sz="1400" b="1" i="1" baseline="30000">
                <a:solidFill>
                  <a:srgbClr val="000000"/>
                </a:solidFill>
                <a:effectLst/>
                <a:latin typeface="Aptos" panose="020B0004020202020204" pitchFamily="34" charset="0"/>
              </a:rPr>
              <a:t>nd</a:t>
            </a:r>
            <a:r>
              <a:rPr lang="en-GB" sz="1400" b="1" i="1">
                <a:solidFill>
                  <a:srgbClr val="000000"/>
                </a:solidFill>
                <a:effectLst/>
                <a:latin typeface="Aptos" panose="020B0004020202020204" pitchFamily="34" charset="0"/>
              </a:rPr>
              <a:t> December </a:t>
            </a:r>
            <a:r>
              <a:rPr lang="en-GB" sz="1400" b="0" i="0">
                <a:solidFill>
                  <a:srgbClr val="000000"/>
                </a:solidFill>
                <a:effectLst/>
                <a:latin typeface="Aptos" panose="020B0004020202020204" pitchFamily="34" charset="0"/>
              </a:rPr>
              <a:t> </a:t>
            </a:r>
            <a:endParaRPr lang="en-GB" sz="1400" b="0" i="0">
              <a:solidFill>
                <a:srgbClr val="000000"/>
              </a:solidFill>
              <a:effectLst/>
              <a:latin typeface="Segoe UI" panose="020B0502040204020203" pitchFamily="34" charset="0"/>
            </a:endParaRPr>
          </a:p>
          <a:p>
            <a:pPr algn="l" rtl="0" fontAlgn="base">
              <a:lnSpc>
                <a:spcPts val="1350"/>
              </a:lnSpc>
              <a:buNone/>
            </a:pPr>
            <a:r>
              <a:rPr lang="en-GB" sz="1400" b="0" i="0">
                <a:solidFill>
                  <a:srgbClr val="000000"/>
                </a:solidFill>
                <a:effectLst/>
                <a:latin typeface="Aptos" panose="020B0004020202020204" pitchFamily="34" charset="0"/>
              </a:rPr>
              <a:t>7.00pm – </a:t>
            </a:r>
            <a:r>
              <a:rPr lang="en-GB" sz="1400" b="1" i="0">
                <a:solidFill>
                  <a:srgbClr val="000000"/>
                </a:solidFill>
                <a:effectLst/>
                <a:latin typeface="Aptos" panose="020B0004020202020204" pitchFamily="34" charset="0"/>
              </a:rPr>
              <a:t>Mass at Our Lady’s Altar</a:t>
            </a:r>
            <a:r>
              <a:rPr lang="en-GB" sz="1400" b="0" i="0">
                <a:solidFill>
                  <a:srgbClr val="000000"/>
                </a:solidFill>
                <a:effectLst/>
                <a:latin typeface="Aptos" panose="020B0004020202020204" pitchFamily="34" charset="0"/>
              </a:rPr>
              <a:t> and Night Prayer </a:t>
            </a:r>
          </a:p>
          <a:p>
            <a:pPr fontAlgn="base"/>
            <a:r>
              <a:rPr lang="en-GB" sz="1400" b="1" i="1"/>
              <a:t>Tuesday 23</a:t>
            </a:r>
            <a:r>
              <a:rPr lang="en-GB" sz="1400" b="1" i="1" baseline="30000"/>
              <a:t>rd </a:t>
            </a:r>
            <a:r>
              <a:rPr lang="en-GB" sz="1400" b="1" i="1"/>
              <a:t>December</a:t>
            </a:r>
            <a:r>
              <a:rPr lang="en-GB" sz="1400"/>
              <a:t> </a:t>
            </a:r>
          </a:p>
          <a:p>
            <a:pPr fontAlgn="base"/>
            <a:r>
              <a:rPr lang="en-GB" sz="1400"/>
              <a:t>10.00am – </a:t>
            </a:r>
            <a:r>
              <a:rPr lang="en-GB" sz="1400" b="1"/>
              <a:t>Mass</a:t>
            </a:r>
            <a:r>
              <a:rPr lang="en-GB" sz="1400"/>
              <a:t> </a:t>
            </a:r>
          </a:p>
          <a:p>
            <a:pPr fontAlgn="base"/>
            <a:r>
              <a:rPr lang="en-GB" sz="1400"/>
              <a:t>10.30am – 11.00am Adoration of the Blessed Sacrament.   </a:t>
            </a:r>
          </a:p>
          <a:p>
            <a:pPr fontAlgn="base"/>
            <a:r>
              <a:rPr lang="en-GB" sz="1400"/>
              <a:t>Confessions available. </a:t>
            </a:r>
          </a:p>
          <a:p>
            <a:pPr algn="l" rtl="0" fontAlgn="base">
              <a:lnSpc>
                <a:spcPts val="1350"/>
              </a:lnSpc>
              <a:buNone/>
            </a:pPr>
            <a:endParaRPr lang="en-GB" sz="1400">
              <a:solidFill>
                <a:srgbClr val="000000"/>
              </a:solidFill>
              <a:latin typeface="Aptos" panose="020B0004020202020204" pitchFamily="34" charset="0"/>
            </a:endParaRPr>
          </a:p>
          <a:p>
            <a:pPr algn="l" rtl="0" fontAlgn="base">
              <a:lnSpc>
                <a:spcPts val="1350"/>
              </a:lnSpc>
              <a:buNone/>
            </a:pPr>
            <a:endParaRPr lang="en-GB" sz="1400" b="0" i="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288811124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5CECA8-FBAC-4531-ECD5-2EC527346934}"/>
              </a:ext>
            </a:extLst>
          </p:cNvPr>
          <p:cNvPicPr>
            <a:picLocks noChangeAspect="1"/>
          </p:cNvPicPr>
          <p:nvPr/>
        </p:nvPicPr>
        <p:blipFill>
          <a:blip r:embed="rId2"/>
          <a:stretch>
            <a:fillRect/>
          </a:stretch>
        </p:blipFill>
        <p:spPr>
          <a:xfrm>
            <a:off x="603945" y="589317"/>
            <a:ext cx="6348609" cy="9000000"/>
          </a:xfrm>
          <a:prstGeom prst="rect">
            <a:avLst/>
          </a:prstGeom>
        </p:spPr>
      </p:pic>
    </p:spTree>
    <p:extLst>
      <p:ext uri="{BB962C8B-B14F-4D97-AF65-F5344CB8AC3E}">
        <p14:creationId xmlns:p14="http://schemas.microsoft.com/office/powerpoint/2010/main" val="1922250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5F0027-A107-D56E-5644-F6AE20BF7AEC}"/>
              </a:ext>
            </a:extLst>
          </p:cNvPr>
          <p:cNvSpPr>
            <a:spLocks noGrp="1"/>
          </p:cNvSpPr>
          <p:nvPr>
            <p:ph type="title"/>
          </p:nvPr>
        </p:nvSpPr>
        <p:spPr/>
        <p:txBody>
          <a:bodyPr/>
          <a:lstStyle/>
          <a:p>
            <a:endParaRPr lang="en-GB"/>
          </a:p>
        </p:txBody>
      </p:sp>
      <p:sp>
        <p:nvSpPr>
          <p:cNvPr id="3" name="TextBox 2">
            <a:extLst>
              <a:ext uri="{FF2B5EF4-FFF2-40B4-BE49-F238E27FC236}">
                <a16:creationId xmlns:a16="http://schemas.microsoft.com/office/drawing/2014/main" id="{B68A0CED-B840-A788-F3B0-D46CD06C0010}"/>
              </a:ext>
            </a:extLst>
          </p:cNvPr>
          <p:cNvSpPr txBox="1"/>
          <p:nvPr/>
        </p:nvSpPr>
        <p:spPr>
          <a:xfrm>
            <a:off x="202946" y="299989"/>
            <a:ext cx="7150608" cy="10118773"/>
          </a:xfrm>
          <a:prstGeom prst="rect">
            <a:avLst/>
          </a:prstGeom>
          <a:solidFill>
            <a:srgbClr val="FFCC99"/>
          </a:solidFill>
        </p:spPr>
        <p:txBody>
          <a:bodyPr wrap="square" lIns="144000" tIns="864000" bIns="1332000" rtlCol="0">
            <a:spAutoFit/>
          </a:bodyPr>
          <a:lstStyle/>
          <a:p>
            <a:pPr fontAlgn="base"/>
            <a:r>
              <a:rPr lang="en-GB" sz="2400" b="1" u="sng"/>
              <a:t>Starting Nursery in September 2026</a:t>
            </a:r>
            <a:endParaRPr lang="en-GB" sz="2400"/>
          </a:p>
          <a:p>
            <a:pPr fontAlgn="base"/>
            <a:r>
              <a:rPr lang="en-GB" sz="2400"/>
              <a:t>Application forms and information are available from the school office for parents wishing to apply for their child to start in our Nursery in September 2026.  Children born between 1st September 2022 and 31st August 2023 can start Nursery in September 2026. </a:t>
            </a:r>
          </a:p>
          <a:p>
            <a:pPr fontAlgn="base"/>
            <a:r>
              <a:rPr lang="en-GB" sz="2400"/>
              <a:t> </a:t>
            </a:r>
          </a:p>
          <a:p>
            <a:pPr fontAlgn="base"/>
            <a:r>
              <a:rPr lang="en-GB" sz="2400" b="1" u="sng"/>
              <a:t>Starting Primary School in September 2026</a:t>
            </a:r>
            <a:endParaRPr lang="en-GB" sz="2400"/>
          </a:p>
          <a:p>
            <a:pPr fontAlgn="base"/>
            <a:r>
              <a:rPr lang="en-GB" sz="2400"/>
              <a:t>Children born between 1st September 2021 and 31st August 2022 can start school in September 2026. </a:t>
            </a:r>
          </a:p>
          <a:p>
            <a:pPr fontAlgn="base"/>
            <a:r>
              <a:rPr lang="en-GB" sz="2400"/>
              <a:t>For more information about school admissions and to apply online at </a:t>
            </a:r>
            <a:r>
              <a:rPr lang="en-GB" sz="2400">
                <a:hlinkClick r:id="rId2" tooltip="http://www.coventry.gov.uk/admissions"/>
              </a:rPr>
              <a:t>www.coventry.gov.uk/admissions</a:t>
            </a:r>
            <a:r>
              <a:rPr lang="en-GB" sz="2400"/>
              <a:t>.  Telephone 02476 831622/1613. </a:t>
            </a:r>
          </a:p>
          <a:p>
            <a:pPr fontAlgn="base"/>
            <a:endParaRPr lang="en-GB" sz="2400"/>
          </a:p>
          <a:p>
            <a:pPr fontAlgn="base"/>
            <a:endParaRPr lang="en-GB" sz="2400"/>
          </a:p>
          <a:p>
            <a:pPr fontAlgn="base"/>
            <a:r>
              <a:rPr lang="en-GB" sz="2400"/>
              <a:t>Closing date for applications is 15th January 2026.</a:t>
            </a:r>
          </a:p>
          <a:p>
            <a:pPr fontAlgn="base"/>
            <a:r>
              <a:rPr lang="en-GB" sz="2400"/>
              <a:t>Please note: If you wish to apply to a Catholic school, and your child is baptised Catholic, evidence of your child’s baptism must be provided at the time of application to the school office.  It is your responsibility to obtain and present this evidence.</a:t>
            </a:r>
          </a:p>
        </p:txBody>
      </p:sp>
    </p:spTree>
    <p:extLst>
      <p:ext uri="{BB962C8B-B14F-4D97-AF65-F5344CB8AC3E}">
        <p14:creationId xmlns:p14="http://schemas.microsoft.com/office/powerpoint/2010/main" val="26363717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f078f417-00a5-4ee5-ba59-c5138b31a831">
      <Terms xmlns="http://schemas.microsoft.com/office/infopath/2007/PartnerControls"/>
    </lcf76f155ced4ddcb4097134ff3c332f>
    <TaxCatchAll xmlns="f5854f79-a256-463f-ada5-578e1aba3cb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22DB1141A3A504B9CC3D01ABF0D6025" ma:contentTypeVersion="15" ma:contentTypeDescription="Create a new document." ma:contentTypeScope="" ma:versionID="1c37fb318c92c28e047bc7a1a19486ec">
  <xsd:schema xmlns:xsd="http://www.w3.org/2001/XMLSchema" xmlns:xs="http://www.w3.org/2001/XMLSchema" xmlns:p="http://schemas.microsoft.com/office/2006/metadata/properties" xmlns:ns2="f078f417-00a5-4ee5-ba59-c5138b31a831" xmlns:ns3="f5854f79-a256-463f-ada5-578e1aba3cb3" targetNamespace="http://schemas.microsoft.com/office/2006/metadata/properties" ma:root="true" ma:fieldsID="83ccb51bbb11b182a7dde1ff1d426769" ns2:_="" ns3:_="">
    <xsd:import namespace="f078f417-00a5-4ee5-ba59-c5138b31a831"/>
    <xsd:import namespace="f5854f79-a256-463f-ada5-578e1aba3cb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f078f417-00a5-4ee5-ba59-c5138b31a83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a6eebefc-da06-4060-b0ee-af1a38e99296"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2" nillable="true" ma:displayName="Location" ma:descrip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5854f79-a256-463f-ada5-578e1aba3cb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e6a2163d-55b3-4dda-a743-7674ddc109cc}" ma:internalName="TaxCatchAll" ma:showField="CatchAllData" ma:web="f5854f79-a256-463f-ada5-578e1aba3cb3">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67F63FD6-35AE-4DEB-88E3-04D679B935D7}">
  <ds:schemaRefs>
    <ds:schemaRef ds:uri="http://www.w3.org/XML/1998/namespace"/>
    <ds:schemaRef ds:uri="http://schemas.microsoft.com/office/2006/documentManagement/types"/>
    <ds:schemaRef ds:uri="http://purl.org/dc/dcmitype/"/>
    <ds:schemaRef ds:uri="http://purl.org/dc/elements/1.1/"/>
    <ds:schemaRef ds:uri="http://purl.org/dc/terms/"/>
    <ds:schemaRef ds:uri="http://schemas.microsoft.com/office/infopath/2007/PartnerControls"/>
    <ds:schemaRef ds:uri="http://schemas.microsoft.com/office/2006/metadata/properties"/>
    <ds:schemaRef ds:uri="http://schemas.openxmlformats.org/package/2006/metadata/core-properties"/>
    <ds:schemaRef ds:uri="f5854f79-a256-463f-ada5-578e1aba3cb3"/>
    <ds:schemaRef ds:uri="f078f417-00a5-4ee5-ba59-c5138b31a831"/>
  </ds:schemaRefs>
</ds:datastoreItem>
</file>

<file path=customXml/itemProps2.xml><?xml version="1.0" encoding="utf-8"?>
<ds:datastoreItem xmlns:ds="http://schemas.openxmlformats.org/officeDocument/2006/customXml" ds:itemID="{ED96E700-0F48-42B1-B849-5F33252696F9}">
  <ds:schemaRefs>
    <ds:schemaRef ds:uri="f078f417-00a5-4ee5-ba59-c5138b31a831"/>
    <ds:schemaRef ds:uri="f5854f79-a256-463f-ada5-578e1aba3cb3"/>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E333F015-1247-4FD0-8321-35F92BCEBEE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182</TotalTime>
  <Words>1759</Words>
  <Application>Microsoft Office PowerPoint</Application>
  <PresentationFormat>Custom</PresentationFormat>
  <Paragraphs>257</Paragraphs>
  <Slides>10</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IBM Plex Mono Italics</vt:lpstr>
      <vt:lpstr>Calibri</vt:lpstr>
      <vt:lpstr>Arial</vt:lpstr>
      <vt:lpstr>Segoe UI</vt:lpstr>
      <vt:lpstr>Ink Free</vt:lpstr>
      <vt:lpstr>Aptos</vt:lpstr>
      <vt:lpstr>Cinematografica ExtraBold</vt:lpstr>
      <vt:lpstr>Office Theme</vt:lpstr>
      <vt:lpstr>PowerPoint Presentation</vt:lpstr>
      <vt:lpstr>St John Vianney Catholic Primary </vt:lpstr>
      <vt:lpstr>St John Vianney Catholic Primary</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Cream Black Modern School Newsletter</dc:title>
  <dc:creator>Gemma Grealy</dc:creator>
  <cp:lastModifiedBy>Tracy McCallum (SJV)</cp:lastModifiedBy>
  <cp:revision>2</cp:revision>
  <cp:lastPrinted>2025-12-05T14:29:22Z</cp:lastPrinted>
  <dcterms:created xsi:type="dcterms:W3CDTF">2006-08-16T00:00:00Z</dcterms:created>
  <dcterms:modified xsi:type="dcterms:W3CDTF">2025-12-08T10:47:25Z</dcterms:modified>
  <dc:identifier>DAFLqHBMlKU</dc:identifier>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Order">
    <vt:lpwstr>45143600.0000000</vt:lpwstr>
  </property>
  <property fmtid="{D5CDD505-2E9C-101B-9397-08002B2CF9AE}" pid="4" name="ContentTypeId">
    <vt:lpwstr>0x010100522DB1141A3A504B9CC3D01ABF0D6025</vt:lpwstr>
  </property>
</Properties>
</file>