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3"/>
  </p:notesMasterIdLst>
  <p:sldIdLst>
    <p:sldId id="570" r:id="rId5"/>
    <p:sldId id="595" r:id="rId6"/>
    <p:sldId id="604" r:id="rId7"/>
    <p:sldId id="559" r:id="rId8"/>
    <p:sldId id="593" r:id="rId9"/>
    <p:sldId id="342" r:id="rId10"/>
    <p:sldId id="605" r:id="rId11"/>
    <p:sldId id="600" r:id="rId12"/>
  </p:sldIdLst>
  <p:sldSz cx="7556500" cy="10693400"/>
  <p:notesSz cx="6797675" cy="9928225"/>
  <p:embeddedFontLst>
    <p:embeddedFont>
      <p:font typeface="Aharoni" panose="02010803020104030203" pitchFamily="2" charset="-79"/>
      <p:bold r:id="rId14"/>
    </p:embeddedFont>
    <p:embeddedFont>
      <p:font typeface="Cinematografica ExtraBold" panose="020B0604020202020204" charset="0"/>
      <p:regular r:id="rId15"/>
    </p:embeddedFont>
    <p:embeddedFont>
      <p:font typeface="IBM Plex Mono Italics" panose="020B0604020202020204" charset="0"/>
      <p:regular r:id="rId16"/>
    </p:embeddedFont>
    <p:embeddedFont>
      <p:font typeface="Ink Free" panose="03080402000500000000" pitchFamily="66"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E1C6"/>
    <a:srgbClr val="FFFFCC"/>
    <a:srgbClr val="FFCC99"/>
    <a:srgbClr val="CC99FF"/>
    <a:srgbClr val="FF66FF"/>
    <a:srgbClr val="009245"/>
    <a:srgbClr val="33377E"/>
    <a:srgbClr val="F907CB"/>
    <a:srgbClr val="D4D4D2"/>
    <a:srgbClr val="D2FA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E5E222-2CC4-412D-86C7-6B6F03AFDA21}" v="2" dt="2025-11-13T13:30:30.061"/>
    <p1510:client id="{A7726E19-F2C4-4F04-BB62-A6B6C568BC07}" v="6" dt="2025-11-13T11:34:23.1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318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font" Target="fonts/font2.fntdata"/><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y McCallum (SJV)" userId="16b3908e-e579-4b73-b2bd-6366bf9e1879" providerId="ADAL" clId="{4A6B16E6-73FE-4AD0-88B6-10667ACFFE82}"/>
    <pc:docChg chg="custSel delSld modSld">
      <pc:chgData name="Tracy McCallum (SJV)" userId="16b3908e-e579-4b73-b2bd-6366bf9e1879" providerId="ADAL" clId="{4A6B16E6-73FE-4AD0-88B6-10667ACFFE82}" dt="2025-11-13T15:23:07.090" v="287" actId="20577"/>
      <pc:docMkLst>
        <pc:docMk/>
      </pc:docMkLst>
      <pc:sldChg chg="modSp mod">
        <pc:chgData name="Tracy McCallum (SJV)" userId="16b3908e-e579-4b73-b2bd-6366bf9e1879" providerId="ADAL" clId="{4A6B16E6-73FE-4AD0-88B6-10667ACFFE82}" dt="2025-11-13T15:23:07.090" v="287" actId="20577"/>
        <pc:sldMkLst>
          <pc:docMk/>
          <pc:sldMk cId="1481927286" sldId="570"/>
        </pc:sldMkLst>
        <pc:spChg chg="mod">
          <ac:chgData name="Tracy McCallum (SJV)" userId="16b3908e-e579-4b73-b2bd-6366bf9e1879" providerId="ADAL" clId="{4A6B16E6-73FE-4AD0-88B6-10667ACFFE82}" dt="2025-11-13T13:10:40.517" v="110" actId="1076"/>
          <ac:spMkLst>
            <pc:docMk/>
            <pc:sldMk cId="1481927286" sldId="570"/>
            <ac:spMk id="4" creationId="{E5644433-9832-7951-AA41-0B5F594B48F1}"/>
          </ac:spMkLst>
        </pc:spChg>
        <pc:spChg chg="mod">
          <ac:chgData name="Tracy McCallum (SJV)" userId="16b3908e-e579-4b73-b2bd-6366bf9e1879" providerId="ADAL" clId="{4A6B16E6-73FE-4AD0-88B6-10667ACFFE82}" dt="2025-11-13T13:10:34.773" v="109" actId="1076"/>
          <ac:spMkLst>
            <pc:docMk/>
            <pc:sldMk cId="1481927286" sldId="570"/>
            <ac:spMk id="12" creationId="{0CB5E4F0-1D61-A697-FE6F-5D2005A90102}"/>
          </ac:spMkLst>
        </pc:spChg>
        <pc:spChg chg="mod">
          <ac:chgData name="Tracy McCallum (SJV)" userId="16b3908e-e579-4b73-b2bd-6366bf9e1879" providerId="ADAL" clId="{4A6B16E6-73FE-4AD0-88B6-10667ACFFE82}" dt="2025-11-13T13:31:53.006" v="255" actId="20577"/>
          <ac:spMkLst>
            <pc:docMk/>
            <pc:sldMk cId="1481927286" sldId="570"/>
            <ac:spMk id="26" creationId="{2E2FF5CF-C346-3F21-FD18-AFB0E2112E9B}"/>
          </ac:spMkLst>
        </pc:spChg>
        <pc:spChg chg="mod">
          <ac:chgData name="Tracy McCallum (SJV)" userId="16b3908e-e579-4b73-b2bd-6366bf9e1879" providerId="ADAL" clId="{4A6B16E6-73FE-4AD0-88B6-10667ACFFE82}" dt="2025-11-13T15:23:07.090" v="287" actId="20577"/>
          <ac:spMkLst>
            <pc:docMk/>
            <pc:sldMk cId="1481927286" sldId="570"/>
            <ac:spMk id="39" creationId="{7308B664-E70D-FC72-856A-17EB1AB44A7F}"/>
          </ac:spMkLst>
        </pc:spChg>
        <pc:spChg chg="mod">
          <ac:chgData name="Tracy McCallum (SJV)" userId="16b3908e-e579-4b73-b2bd-6366bf9e1879" providerId="ADAL" clId="{4A6B16E6-73FE-4AD0-88B6-10667ACFFE82}" dt="2025-11-13T13:20:03.752" v="112" actId="1076"/>
          <ac:spMkLst>
            <pc:docMk/>
            <pc:sldMk cId="1481927286" sldId="570"/>
            <ac:spMk id="40" creationId="{2E6E90DE-C11D-FBC3-6745-DC76F172B280}"/>
          </ac:spMkLst>
        </pc:spChg>
        <pc:spChg chg="mod">
          <ac:chgData name="Tracy McCallum (SJV)" userId="16b3908e-e579-4b73-b2bd-6366bf9e1879" providerId="ADAL" clId="{4A6B16E6-73FE-4AD0-88B6-10667ACFFE82}" dt="2025-11-13T13:20:07.425" v="113" actId="1076"/>
          <ac:spMkLst>
            <pc:docMk/>
            <pc:sldMk cId="1481927286" sldId="570"/>
            <ac:spMk id="45" creationId="{68F815B4-0390-EC0E-0F5A-49956BE66E2B}"/>
          </ac:spMkLst>
        </pc:spChg>
        <pc:grpChg chg="mod">
          <ac:chgData name="Tracy McCallum (SJV)" userId="16b3908e-e579-4b73-b2bd-6366bf9e1879" providerId="ADAL" clId="{4A6B16E6-73FE-4AD0-88B6-10667ACFFE82}" dt="2025-11-13T13:10:24.523" v="107" actId="1076"/>
          <ac:grpSpMkLst>
            <pc:docMk/>
            <pc:sldMk cId="1481927286" sldId="570"/>
            <ac:grpSpMk id="42" creationId="{106476D7-2D60-294C-D1F2-9BC91D291688}"/>
          </ac:grpSpMkLst>
        </pc:grpChg>
        <pc:graphicFrameChg chg="mod modGraphic">
          <ac:chgData name="Tracy McCallum (SJV)" userId="16b3908e-e579-4b73-b2bd-6366bf9e1879" providerId="ADAL" clId="{4A6B16E6-73FE-4AD0-88B6-10667ACFFE82}" dt="2025-11-13T13:25:01.936" v="148" actId="1076"/>
          <ac:graphicFrameMkLst>
            <pc:docMk/>
            <pc:sldMk cId="1481927286" sldId="570"/>
            <ac:graphicFrameMk id="7" creationId="{A6FEE4EA-2D59-B2C1-4862-8E396F90029D}"/>
          </ac:graphicFrameMkLst>
        </pc:graphicFrameChg>
        <pc:picChg chg="mod">
          <ac:chgData name="Tracy McCallum (SJV)" userId="16b3908e-e579-4b73-b2bd-6366bf9e1879" providerId="ADAL" clId="{4A6B16E6-73FE-4AD0-88B6-10667ACFFE82}" dt="2025-11-13T13:20:32.900" v="121" actId="1076"/>
          <ac:picMkLst>
            <pc:docMk/>
            <pc:sldMk cId="1481927286" sldId="570"/>
            <ac:picMk id="21" creationId="{CF568190-90FA-894B-3F03-27F6418376E7}"/>
          </ac:picMkLst>
        </pc:picChg>
        <pc:picChg chg="mod">
          <ac:chgData name="Tracy McCallum (SJV)" userId="16b3908e-e579-4b73-b2bd-6366bf9e1879" providerId="ADAL" clId="{4A6B16E6-73FE-4AD0-88B6-10667ACFFE82}" dt="2025-11-13T13:25:04.459" v="149" actId="1076"/>
          <ac:picMkLst>
            <pc:docMk/>
            <pc:sldMk cId="1481927286" sldId="570"/>
            <ac:picMk id="22" creationId="{70ADA1DE-8F37-15E7-99F3-0499F6BA8B23}"/>
          </ac:picMkLst>
        </pc:picChg>
        <pc:picChg chg="mod">
          <ac:chgData name="Tracy McCallum (SJV)" userId="16b3908e-e579-4b73-b2bd-6366bf9e1879" providerId="ADAL" clId="{4A6B16E6-73FE-4AD0-88B6-10667ACFFE82}" dt="2025-11-13T13:25:11.371" v="151" actId="1076"/>
          <ac:picMkLst>
            <pc:docMk/>
            <pc:sldMk cId="1481927286" sldId="570"/>
            <ac:picMk id="23" creationId="{5345A23A-9D42-BC82-F3C9-16778998E85B}"/>
          </ac:picMkLst>
        </pc:picChg>
        <pc:picChg chg="mod">
          <ac:chgData name="Tracy McCallum (SJV)" userId="16b3908e-e579-4b73-b2bd-6366bf9e1879" providerId="ADAL" clId="{4A6B16E6-73FE-4AD0-88B6-10667ACFFE82}" dt="2025-11-13T13:25:08.573" v="150" actId="1076"/>
          <ac:picMkLst>
            <pc:docMk/>
            <pc:sldMk cId="1481927286" sldId="570"/>
            <ac:picMk id="24" creationId="{1035F7C0-4A98-84CF-99A5-4672FA387AE1}"/>
          </ac:picMkLst>
        </pc:picChg>
      </pc:sldChg>
      <pc:sldChg chg="modSp mod">
        <pc:chgData name="Tracy McCallum (SJV)" userId="16b3908e-e579-4b73-b2bd-6366bf9e1879" providerId="ADAL" clId="{4A6B16E6-73FE-4AD0-88B6-10667ACFFE82}" dt="2025-11-13T13:33:02.307" v="278" actId="20577"/>
        <pc:sldMkLst>
          <pc:docMk/>
          <pc:sldMk cId="754118179" sldId="593"/>
        </pc:sldMkLst>
        <pc:spChg chg="mod">
          <ac:chgData name="Tracy McCallum (SJV)" userId="16b3908e-e579-4b73-b2bd-6366bf9e1879" providerId="ADAL" clId="{4A6B16E6-73FE-4AD0-88B6-10667ACFFE82}" dt="2025-11-13T13:33:02.307" v="278" actId="20577"/>
          <ac:spMkLst>
            <pc:docMk/>
            <pc:sldMk cId="754118179" sldId="593"/>
            <ac:spMk id="7" creationId="{B5573EAD-3E38-DBA4-D27D-0D77AF99DD1A}"/>
          </ac:spMkLst>
        </pc:spChg>
      </pc:sldChg>
      <pc:sldChg chg="modSp mod">
        <pc:chgData name="Tracy McCallum (SJV)" userId="16b3908e-e579-4b73-b2bd-6366bf9e1879" providerId="ADAL" clId="{4A6B16E6-73FE-4AD0-88B6-10667ACFFE82}" dt="2025-11-13T13:27:19.280" v="179" actId="20577"/>
        <pc:sldMkLst>
          <pc:docMk/>
          <pc:sldMk cId="1746794972" sldId="595"/>
        </pc:sldMkLst>
        <pc:spChg chg="mod">
          <ac:chgData name="Tracy McCallum (SJV)" userId="16b3908e-e579-4b73-b2bd-6366bf9e1879" providerId="ADAL" clId="{4A6B16E6-73FE-4AD0-88B6-10667ACFFE82}" dt="2025-11-13T13:27:19.280" v="179" actId="20577"/>
          <ac:spMkLst>
            <pc:docMk/>
            <pc:sldMk cId="1746794972" sldId="595"/>
            <ac:spMk id="9" creationId="{1837F269-54E0-ACD3-A9BD-E870F3120337}"/>
          </ac:spMkLst>
        </pc:spChg>
      </pc:sldChg>
      <pc:sldChg chg="del">
        <pc:chgData name="Tracy McCallum (SJV)" userId="16b3908e-e579-4b73-b2bd-6366bf9e1879" providerId="ADAL" clId="{4A6B16E6-73FE-4AD0-88B6-10667ACFFE82}" dt="2025-11-13T13:34:07.624" v="279" actId="2696"/>
        <pc:sldMkLst>
          <pc:docMk/>
          <pc:sldMk cId="1834084164" sldId="603"/>
        </pc:sldMkLst>
      </pc:sldChg>
    </pc:docChg>
  </pc:docChgLst>
  <pc:docChgLst>
    <pc:chgData name="Kym Chillingsworth (SJV)" userId="c3893768-ba84-432c-847d-a4957774ad79" providerId="ADAL" clId="{492889B7-D954-4ABC-9936-E11B4CCB6916}"/>
    <pc:docChg chg="custSel modSld">
      <pc:chgData name="Kym Chillingsworth (SJV)" userId="c3893768-ba84-432c-847d-a4957774ad79" providerId="ADAL" clId="{492889B7-D954-4ABC-9936-E11B4CCB6916}" dt="2025-11-13T12:01:57.995" v="1081" actId="20577"/>
      <pc:docMkLst>
        <pc:docMk/>
      </pc:docMkLst>
      <pc:sldChg chg="addSp modSp mod">
        <pc:chgData name="Kym Chillingsworth (SJV)" userId="c3893768-ba84-432c-847d-a4957774ad79" providerId="ADAL" clId="{492889B7-D954-4ABC-9936-E11B4CCB6916}" dt="2025-11-13T10:17:09.050" v="728" actId="20577"/>
        <pc:sldMkLst>
          <pc:docMk/>
          <pc:sldMk cId="1430613830" sldId="342"/>
        </pc:sldMkLst>
        <pc:graphicFrameChg chg="modGraphic">
          <ac:chgData name="Kym Chillingsworth (SJV)" userId="c3893768-ba84-432c-847d-a4957774ad79" providerId="ADAL" clId="{492889B7-D954-4ABC-9936-E11B4CCB6916}" dt="2025-11-13T10:17:09.050" v="728" actId="20577"/>
          <ac:graphicFrameMkLst>
            <pc:docMk/>
            <pc:sldMk cId="1430613830" sldId="342"/>
            <ac:graphicFrameMk id="28" creationId="{6985A455-2E73-0D48-C64C-FF6E61FC4C73}"/>
          </ac:graphicFrameMkLst>
        </pc:graphicFrameChg>
        <pc:picChg chg="add mod">
          <ac:chgData name="Kym Chillingsworth (SJV)" userId="c3893768-ba84-432c-847d-a4957774ad79" providerId="ADAL" clId="{492889B7-D954-4ABC-9936-E11B4CCB6916}" dt="2025-11-13T10:16:45.203" v="694" actId="1076"/>
          <ac:picMkLst>
            <pc:docMk/>
            <pc:sldMk cId="1430613830" sldId="342"/>
            <ac:picMk id="3" creationId="{6B9C1DF3-20A4-0196-A10F-0F7BCF0D180B}"/>
          </ac:picMkLst>
        </pc:picChg>
      </pc:sldChg>
      <pc:sldChg chg="addSp delSp modSp mod">
        <pc:chgData name="Kym Chillingsworth (SJV)" userId="c3893768-ba84-432c-847d-a4957774ad79" providerId="ADAL" clId="{492889B7-D954-4ABC-9936-E11B4CCB6916}" dt="2025-11-13T10:33:52.282" v="1006" actId="1076"/>
        <pc:sldMkLst>
          <pc:docMk/>
          <pc:sldMk cId="3845371899" sldId="559"/>
        </pc:sldMkLst>
        <pc:picChg chg="del">
          <ac:chgData name="Kym Chillingsworth (SJV)" userId="c3893768-ba84-432c-847d-a4957774ad79" providerId="ADAL" clId="{492889B7-D954-4ABC-9936-E11B4CCB6916}" dt="2025-11-13T10:33:31.576" v="1002" actId="478"/>
          <ac:picMkLst>
            <pc:docMk/>
            <pc:sldMk cId="3845371899" sldId="559"/>
            <ac:picMk id="5" creationId="{3B92742B-23CB-902F-2D32-B2C81DD85456}"/>
          </ac:picMkLst>
        </pc:picChg>
        <pc:picChg chg="add mod">
          <ac:chgData name="Kym Chillingsworth (SJV)" userId="c3893768-ba84-432c-847d-a4957774ad79" providerId="ADAL" clId="{492889B7-D954-4ABC-9936-E11B4CCB6916}" dt="2025-11-13T10:33:52.282" v="1006" actId="1076"/>
          <ac:picMkLst>
            <pc:docMk/>
            <pc:sldMk cId="3845371899" sldId="559"/>
            <ac:picMk id="8" creationId="{1223E3D2-453A-49B7-8EDF-FA4D5D8EAD54}"/>
          </ac:picMkLst>
        </pc:picChg>
        <pc:picChg chg="del">
          <ac:chgData name="Kym Chillingsworth (SJV)" userId="c3893768-ba84-432c-847d-a4957774ad79" providerId="ADAL" clId="{492889B7-D954-4ABC-9936-E11B4CCB6916}" dt="2025-11-13T10:33:36.053" v="1003" actId="478"/>
          <ac:picMkLst>
            <pc:docMk/>
            <pc:sldMk cId="3845371899" sldId="559"/>
            <ac:picMk id="17" creationId="{49CBB6F3-465F-A6FD-5BC2-F42C0E24E177}"/>
          </ac:picMkLst>
        </pc:picChg>
      </pc:sldChg>
      <pc:sldChg chg="delSp modSp mod">
        <pc:chgData name="Kym Chillingsworth (SJV)" userId="c3893768-ba84-432c-847d-a4957774ad79" providerId="ADAL" clId="{492889B7-D954-4ABC-9936-E11B4CCB6916}" dt="2025-11-13T12:01:57.995" v="1081" actId="20577"/>
        <pc:sldMkLst>
          <pc:docMk/>
          <pc:sldMk cId="1481927286" sldId="570"/>
        </pc:sldMkLst>
        <pc:spChg chg="mod">
          <ac:chgData name="Kym Chillingsworth (SJV)" userId="c3893768-ba84-432c-847d-a4957774ad79" providerId="ADAL" clId="{492889B7-D954-4ABC-9936-E11B4CCB6916}" dt="2025-11-13T10:24:07.619" v="933" actId="255"/>
          <ac:spMkLst>
            <pc:docMk/>
            <pc:sldMk cId="1481927286" sldId="570"/>
            <ac:spMk id="4" creationId="{E5644433-9832-7951-AA41-0B5F594B48F1}"/>
          </ac:spMkLst>
        </pc:spChg>
        <pc:spChg chg="mod">
          <ac:chgData name="Kym Chillingsworth (SJV)" userId="c3893768-ba84-432c-847d-a4957774ad79" providerId="ADAL" clId="{492889B7-D954-4ABC-9936-E11B4CCB6916}" dt="2025-11-13T10:23:23.899" v="926" actId="1076"/>
          <ac:spMkLst>
            <pc:docMk/>
            <pc:sldMk cId="1481927286" sldId="570"/>
            <ac:spMk id="12" creationId="{0CB5E4F0-1D61-A697-FE6F-5D2005A90102}"/>
          </ac:spMkLst>
        </pc:spChg>
        <pc:spChg chg="mod">
          <ac:chgData name="Kym Chillingsworth (SJV)" userId="c3893768-ba84-432c-847d-a4957774ad79" providerId="ADAL" clId="{492889B7-D954-4ABC-9936-E11B4CCB6916}" dt="2025-11-13T10:22:35.949" v="922" actId="20577"/>
          <ac:spMkLst>
            <pc:docMk/>
            <pc:sldMk cId="1481927286" sldId="570"/>
            <ac:spMk id="26" creationId="{2E2FF5CF-C346-3F21-FD18-AFB0E2112E9B}"/>
          </ac:spMkLst>
        </pc:spChg>
        <pc:spChg chg="mod">
          <ac:chgData name="Kym Chillingsworth (SJV)" userId="c3893768-ba84-432c-847d-a4957774ad79" providerId="ADAL" clId="{492889B7-D954-4ABC-9936-E11B4CCB6916}" dt="2025-11-13T10:20:59.837" v="821" actId="122"/>
          <ac:spMkLst>
            <pc:docMk/>
            <pc:sldMk cId="1481927286" sldId="570"/>
            <ac:spMk id="45" creationId="{68F815B4-0390-EC0E-0F5A-49956BE66E2B}"/>
          </ac:spMkLst>
        </pc:spChg>
        <pc:graphicFrameChg chg="mod modGraphic">
          <ac:chgData name="Kym Chillingsworth (SJV)" userId="c3893768-ba84-432c-847d-a4957774ad79" providerId="ADAL" clId="{492889B7-D954-4ABC-9936-E11B4CCB6916}" dt="2025-11-13T12:01:57.995" v="1081" actId="20577"/>
          <ac:graphicFrameMkLst>
            <pc:docMk/>
            <pc:sldMk cId="1481927286" sldId="570"/>
            <ac:graphicFrameMk id="7" creationId="{A6FEE4EA-2D59-B2C1-4862-8E396F90029D}"/>
          </ac:graphicFrameMkLst>
        </pc:graphicFrameChg>
        <pc:picChg chg="del">
          <ac:chgData name="Kym Chillingsworth (SJV)" userId="c3893768-ba84-432c-847d-a4957774ad79" providerId="ADAL" clId="{492889B7-D954-4ABC-9936-E11B4CCB6916}" dt="2025-11-13T08:40:15.504" v="2" actId="478"/>
          <ac:picMkLst>
            <pc:docMk/>
            <pc:sldMk cId="1481927286" sldId="570"/>
            <ac:picMk id="19" creationId="{3A45BA54-42B1-55C0-2486-216A5D64A292}"/>
          </ac:picMkLst>
        </pc:picChg>
        <pc:picChg chg="mod">
          <ac:chgData name="Kym Chillingsworth (SJV)" userId="c3893768-ba84-432c-847d-a4957774ad79" providerId="ADAL" clId="{492889B7-D954-4ABC-9936-E11B4CCB6916}" dt="2025-11-13T10:14:46.480" v="681" actId="1076"/>
          <ac:picMkLst>
            <pc:docMk/>
            <pc:sldMk cId="1481927286" sldId="570"/>
            <ac:picMk id="21" creationId="{CF568190-90FA-894B-3F03-27F6418376E7}"/>
          </ac:picMkLst>
        </pc:picChg>
        <pc:picChg chg="mod">
          <ac:chgData name="Kym Chillingsworth (SJV)" userId="c3893768-ba84-432c-847d-a4957774ad79" providerId="ADAL" clId="{492889B7-D954-4ABC-9936-E11B4CCB6916}" dt="2025-11-13T10:14:44.657" v="680" actId="1076"/>
          <ac:picMkLst>
            <pc:docMk/>
            <pc:sldMk cId="1481927286" sldId="570"/>
            <ac:picMk id="22" creationId="{70ADA1DE-8F37-15E7-99F3-0499F6BA8B23}"/>
          </ac:picMkLst>
        </pc:picChg>
      </pc:sldChg>
      <pc:sldChg chg="modSp mod">
        <pc:chgData name="Kym Chillingsworth (SJV)" userId="c3893768-ba84-432c-847d-a4957774ad79" providerId="ADAL" clId="{492889B7-D954-4ABC-9936-E11B4CCB6916}" dt="2025-11-13T10:09:55.637" v="523" actId="313"/>
        <pc:sldMkLst>
          <pc:docMk/>
          <pc:sldMk cId="754118179" sldId="593"/>
        </pc:sldMkLst>
        <pc:spChg chg="mod">
          <ac:chgData name="Kym Chillingsworth (SJV)" userId="c3893768-ba84-432c-847d-a4957774ad79" providerId="ADAL" clId="{492889B7-D954-4ABC-9936-E11B4CCB6916}" dt="2025-11-13T10:09:55.637" v="523" actId="313"/>
          <ac:spMkLst>
            <pc:docMk/>
            <pc:sldMk cId="754118179" sldId="593"/>
            <ac:spMk id="7" creationId="{B5573EAD-3E38-DBA4-D27D-0D77AF99DD1A}"/>
          </ac:spMkLst>
        </pc:spChg>
      </pc:sldChg>
      <pc:sldChg chg="addSp delSp modSp mod">
        <pc:chgData name="Kym Chillingsworth (SJV)" userId="c3893768-ba84-432c-847d-a4957774ad79" providerId="ADAL" clId="{492889B7-D954-4ABC-9936-E11B4CCB6916}" dt="2025-11-13T10:27:31.402" v="1000" actId="20577"/>
        <pc:sldMkLst>
          <pc:docMk/>
          <pc:sldMk cId="1746794972" sldId="595"/>
        </pc:sldMkLst>
        <pc:spChg chg="del mod">
          <ac:chgData name="Kym Chillingsworth (SJV)" userId="c3893768-ba84-432c-847d-a4957774ad79" providerId="ADAL" clId="{492889B7-D954-4ABC-9936-E11B4CCB6916}" dt="2025-11-13T08:40:43.211" v="14"/>
          <ac:spMkLst>
            <pc:docMk/>
            <pc:sldMk cId="1746794972" sldId="595"/>
            <ac:spMk id="8" creationId="{2098D3D9-B23E-94A6-D30C-24D981DE53DC}"/>
          </ac:spMkLst>
        </pc:spChg>
        <pc:spChg chg="add mod">
          <ac:chgData name="Kym Chillingsworth (SJV)" userId="c3893768-ba84-432c-847d-a4957774ad79" providerId="ADAL" clId="{492889B7-D954-4ABC-9936-E11B4CCB6916}" dt="2025-11-13T10:27:31.402" v="1000" actId="20577"/>
          <ac:spMkLst>
            <pc:docMk/>
            <pc:sldMk cId="1746794972" sldId="595"/>
            <ac:spMk id="9" creationId="{1837F269-54E0-ACD3-A9BD-E870F3120337}"/>
          </ac:spMkLst>
        </pc:spChg>
        <pc:spChg chg="del mod">
          <ac:chgData name="Kym Chillingsworth (SJV)" userId="c3893768-ba84-432c-847d-a4957774ad79" providerId="ADAL" clId="{492889B7-D954-4ABC-9936-E11B4CCB6916}" dt="2025-11-13T08:40:38.066" v="11"/>
          <ac:spMkLst>
            <pc:docMk/>
            <pc:sldMk cId="1746794972" sldId="595"/>
            <ac:spMk id="12" creationId="{4AD2E3ED-BA06-4166-0138-EC76FAC3F5BE}"/>
          </ac:spMkLst>
        </pc:spChg>
        <pc:spChg chg="del mod">
          <ac:chgData name="Kym Chillingsworth (SJV)" userId="c3893768-ba84-432c-847d-a4957774ad79" providerId="ADAL" clId="{492889B7-D954-4ABC-9936-E11B4CCB6916}" dt="2025-11-13T08:40:38.066" v="9"/>
          <ac:spMkLst>
            <pc:docMk/>
            <pc:sldMk cId="1746794972" sldId="595"/>
            <ac:spMk id="15" creationId="{E9B830CC-7729-B980-402F-978B34FB5242}"/>
          </ac:spMkLst>
        </pc:spChg>
        <pc:grpChg chg="mod">
          <ac:chgData name="Kym Chillingsworth (SJV)" userId="c3893768-ba84-432c-847d-a4957774ad79" providerId="ADAL" clId="{492889B7-D954-4ABC-9936-E11B4CCB6916}" dt="2025-11-13T08:40:22.148" v="3" actId="1076"/>
          <ac:grpSpMkLst>
            <pc:docMk/>
            <pc:sldMk cId="1746794972" sldId="595"/>
            <ac:grpSpMk id="3" creationId="{F46DB23A-52A3-01DA-4512-C25564458515}"/>
          </ac:grpSpMkLst>
        </pc:grpChg>
        <pc:picChg chg="del">
          <ac:chgData name="Kym Chillingsworth (SJV)" userId="c3893768-ba84-432c-847d-a4957774ad79" providerId="ADAL" clId="{492889B7-D954-4ABC-9936-E11B4CCB6916}" dt="2025-11-13T08:40:38.063" v="7" actId="478"/>
          <ac:picMkLst>
            <pc:docMk/>
            <pc:sldMk cId="1746794972" sldId="595"/>
            <ac:picMk id="11" creationId="{215F1C3A-06AD-6277-2B2E-4DEFB51A0A54}"/>
          </ac:picMkLst>
        </pc:picChg>
      </pc:sldChg>
      <pc:sldChg chg="addSp delSp modSp mod">
        <pc:chgData name="Kym Chillingsworth (SJV)" userId="c3893768-ba84-432c-847d-a4957774ad79" providerId="ADAL" clId="{492889B7-D954-4ABC-9936-E11B4CCB6916}" dt="2025-11-13T08:51:59.355" v="18" actId="1076"/>
        <pc:sldMkLst>
          <pc:docMk/>
          <pc:sldMk cId="192225069" sldId="605"/>
        </pc:sldMkLst>
        <pc:picChg chg="del">
          <ac:chgData name="Kym Chillingsworth (SJV)" userId="c3893768-ba84-432c-847d-a4957774ad79" providerId="ADAL" clId="{492889B7-D954-4ABC-9936-E11B4CCB6916}" dt="2025-11-13T08:51:21.074" v="15" actId="478"/>
          <ac:picMkLst>
            <pc:docMk/>
            <pc:sldMk cId="192225069" sldId="605"/>
            <ac:picMk id="3" creationId="{FA8E69D8-6E52-3429-6B89-203267E440D6}"/>
          </ac:picMkLst>
        </pc:picChg>
        <pc:picChg chg="add mod">
          <ac:chgData name="Kym Chillingsworth (SJV)" userId="c3893768-ba84-432c-847d-a4957774ad79" providerId="ADAL" clId="{492889B7-D954-4ABC-9936-E11B4CCB6916}" dt="2025-11-13T08:51:59.355" v="18" actId="1076"/>
          <ac:picMkLst>
            <pc:docMk/>
            <pc:sldMk cId="192225069" sldId="605"/>
            <ac:picMk id="4" creationId="{BF5CECA8-FBAC-4531-ECD5-2EC52734693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96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967"/>
          </a:xfrm>
          <a:prstGeom prst="rect">
            <a:avLst/>
          </a:prstGeom>
        </p:spPr>
        <p:txBody>
          <a:bodyPr vert="horz" lIns="91440" tIns="45720" rIns="91440" bIns="45720" rtlCol="0"/>
          <a:lstStyle>
            <a:lvl1pPr algn="r">
              <a:defRPr sz="1200"/>
            </a:lvl1pPr>
          </a:lstStyle>
          <a:p>
            <a:fld id="{7793203C-ABD0-4D1F-B072-423AD9D1F8DF}" type="datetimeFigureOut">
              <a:rPr lang="en-GB" smtClean="0"/>
              <a:t>13/11/2025</a:t>
            </a:fld>
            <a:endParaRPr lang="en-GB"/>
          </a:p>
        </p:txBody>
      </p:sp>
      <p:sp>
        <p:nvSpPr>
          <p:cNvPr id="4" name="Slide Image Placeholder 3"/>
          <p:cNvSpPr>
            <a:spLocks noGrp="1" noRot="1" noChangeAspect="1"/>
          </p:cNvSpPr>
          <p:nvPr>
            <p:ph type="sldImg" idx="2"/>
          </p:nvPr>
        </p:nvSpPr>
        <p:spPr>
          <a:xfrm>
            <a:off x="2214563" y="1241425"/>
            <a:ext cx="23685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7552"/>
            <a:ext cx="5438775" cy="39090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258"/>
            <a:ext cx="2946400" cy="49696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31258"/>
            <a:ext cx="2946400" cy="496967"/>
          </a:xfrm>
          <a:prstGeom prst="rect">
            <a:avLst/>
          </a:prstGeom>
        </p:spPr>
        <p:txBody>
          <a:bodyPr vert="horz" lIns="91440" tIns="45720" rIns="91440" bIns="45720" rtlCol="0" anchor="b"/>
          <a:lstStyle>
            <a:lvl1pPr algn="r">
              <a:defRPr sz="1200"/>
            </a:lvl1pPr>
          </a:lstStyle>
          <a:p>
            <a:fld id="{9B4A1C28-7272-428D-8E2A-76078D66D7E2}" type="slidenum">
              <a:rPr lang="en-GB" smtClean="0"/>
              <a:t>‹#›</a:t>
            </a:fld>
            <a:endParaRPr lang="en-GB"/>
          </a:p>
        </p:txBody>
      </p:sp>
    </p:spTree>
    <p:extLst>
      <p:ext uri="{BB962C8B-B14F-4D97-AF65-F5344CB8AC3E}">
        <p14:creationId xmlns:p14="http://schemas.microsoft.com/office/powerpoint/2010/main" val="128891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5915F-73DD-23E5-BD90-9356918371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A36E4D-8F98-030A-9A82-2E5BD38457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8DD229-B4A1-1FD2-E3E0-2B5A209D5E4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8836AC-669D-5100-EFA7-F569F4460D5D}"/>
              </a:ext>
            </a:extLst>
          </p:cNvPr>
          <p:cNvSpPr>
            <a:spLocks noGrp="1"/>
          </p:cNvSpPr>
          <p:nvPr>
            <p:ph type="sldNum" sz="quarter" idx="5"/>
          </p:nvPr>
        </p:nvSpPr>
        <p:spPr/>
        <p:txBody>
          <a:bodyPr/>
          <a:lstStyle/>
          <a:p>
            <a:fld id="{9B4A1C28-7272-428D-8E2A-76078D66D7E2}" type="slidenum">
              <a:rPr lang="en-GB" smtClean="0"/>
              <a:t>1</a:t>
            </a:fld>
            <a:endParaRPr lang="en-GB"/>
          </a:p>
        </p:txBody>
      </p:sp>
    </p:spTree>
    <p:extLst>
      <p:ext uri="{BB962C8B-B14F-4D97-AF65-F5344CB8AC3E}">
        <p14:creationId xmlns:p14="http://schemas.microsoft.com/office/powerpoint/2010/main" val="1486208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4A1C28-7272-428D-8E2A-76078D66D7E2}" type="slidenum">
              <a:rPr lang="en-GB" smtClean="0"/>
              <a:t>3</a:t>
            </a:fld>
            <a:endParaRPr lang="en-GB"/>
          </a:p>
        </p:txBody>
      </p:sp>
    </p:spTree>
    <p:extLst>
      <p:ext uri="{BB962C8B-B14F-4D97-AF65-F5344CB8AC3E}">
        <p14:creationId xmlns:p14="http://schemas.microsoft.com/office/powerpoint/2010/main" val="34297937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4A1C28-7272-428D-8E2A-76078D66D7E2}" type="slidenum">
              <a:rPr lang="en-GB" smtClean="0"/>
              <a:t>5</a:t>
            </a:fld>
            <a:endParaRPr lang="en-GB"/>
          </a:p>
        </p:txBody>
      </p:sp>
    </p:spTree>
    <p:extLst>
      <p:ext uri="{BB962C8B-B14F-4D97-AF65-F5344CB8AC3E}">
        <p14:creationId xmlns:p14="http://schemas.microsoft.com/office/powerpoint/2010/main" val="73019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www.sjv.hccmac.co.uk/" TargetMode="External"/><Relationship Id="rId4" Type="http://schemas.openxmlformats.org/officeDocument/2006/relationships/hyperlink" Target="mailto:ctk_parentlink@hccmac.co.uk" TargetMode="External"/><Relationship Id="rId9" Type="http://schemas.openxmlformats.org/officeDocument/2006/relationships/hyperlink" Target="https://openclipart.org/detail/168141/fwd__bubble_hand_drawn-by-rejon-17766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freesvg.org/cartoon-car-landscape-remix" TargetMode="External"/><Relationship Id="rId5" Type="http://schemas.openxmlformats.org/officeDocument/2006/relationships/image" Target="../media/image5.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nationalcollege.com/guides/what-parents-need-to-know-about-sharing-intimate-images/download/pdf"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mailto:manhattanmusic.Coventry@gmail.com" TargetMode="External"/><Relationship Id="rId5" Type="http://schemas.openxmlformats.org/officeDocument/2006/relationships/image" Target="../media/image8.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www.coventry.gov.uk/admissions"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B86C5674-DC5C-8C2D-7904-99F85D061010}"/>
            </a:ext>
          </a:extLst>
        </p:cNvPr>
        <p:cNvGrpSpPr/>
        <p:nvPr/>
      </p:nvGrpSpPr>
      <p:grpSpPr>
        <a:xfrm>
          <a:off x="0" y="0"/>
          <a:ext cx="0" cy="0"/>
          <a:chOff x="0" y="0"/>
          <a:chExt cx="0" cy="0"/>
        </a:xfrm>
      </p:grpSpPr>
      <p:grpSp>
        <p:nvGrpSpPr>
          <p:cNvPr id="42" name="Group 3">
            <a:extLst>
              <a:ext uri="{FF2B5EF4-FFF2-40B4-BE49-F238E27FC236}">
                <a16:creationId xmlns:a16="http://schemas.microsoft.com/office/drawing/2014/main" id="{106476D7-2D60-294C-D1F2-9BC91D291688}"/>
              </a:ext>
            </a:extLst>
          </p:cNvPr>
          <p:cNvGrpSpPr/>
          <p:nvPr/>
        </p:nvGrpSpPr>
        <p:grpSpPr>
          <a:xfrm>
            <a:off x="4225786" y="1318328"/>
            <a:ext cx="3162019" cy="8063457"/>
            <a:chOff x="886046" y="57028"/>
            <a:chExt cx="2569005" cy="800652"/>
          </a:xfrm>
        </p:grpSpPr>
        <p:sp>
          <p:nvSpPr>
            <p:cNvPr id="43" name="Freeform 4">
              <a:extLst>
                <a:ext uri="{FF2B5EF4-FFF2-40B4-BE49-F238E27FC236}">
                  <a16:creationId xmlns:a16="http://schemas.microsoft.com/office/drawing/2014/main" id="{5CD11A91-5D5D-36DE-5E40-BB874825903B}"/>
                </a:ext>
              </a:extLst>
            </p:cNvPr>
            <p:cNvSpPr/>
            <p:nvPr/>
          </p:nvSpPr>
          <p:spPr>
            <a:xfrm>
              <a:off x="886046" y="57028"/>
              <a:ext cx="2569005" cy="80065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grpSp>
      <p:sp>
        <p:nvSpPr>
          <p:cNvPr id="2" name="TextBox 2">
            <a:extLst>
              <a:ext uri="{FF2B5EF4-FFF2-40B4-BE49-F238E27FC236}">
                <a16:creationId xmlns:a16="http://schemas.microsoft.com/office/drawing/2014/main" id="{43D149E8-FBFF-D626-83DA-8256D46864DB}"/>
              </a:ext>
            </a:extLst>
          </p:cNvPr>
          <p:cNvSpPr txBox="1"/>
          <p:nvPr/>
        </p:nvSpPr>
        <p:spPr>
          <a:xfrm>
            <a:off x="1151923" y="26181"/>
            <a:ext cx="5233295" cy="830997"/>
          </a:xfrm>
          <a:prstGeom prst="rect">
            <a:avLst/>
          </a:prstGeom>
        </p:spPr>
        <p:txBody>
          <a:bodyPr lIns="0" tIns="0" rIns="0" bIns="0" rtlCol="0" anchor="t">
            <a:spAutoFit/>
          </a:bodyPr>
          <a:lstStyle/>
          <a:p>
            <a:pPr algn="ctr">
              <a:lnSpc>
                <a:spcPts val="8539"/>
              </a:lnSpc>
              <a:spcBef>
                <a:spcPct val="0"/>
              </a:spcBef>
            </a:pPr>
            <a:r>
              <a:rPr lang="en-US" sz="3600" dirty="0">
                <a:solidFill>
                  <a:srgbClr val="7030A0"/>
                </a:solidFill>
                <a:latin typeface="Cinematografica ExtraBold"/>
              </a:rPr>
              <a:t>St John Vianney Catholic Primary</a:t>
            </a:r>
          </a:p>
        </p:txBody>
      </p:sp>
      <p:sp>
        <p:nvSpPr>
          <p:cNvPr id="10" name="AutoShape 10">
            <a:extLst>
              <a:ext uri="{FF2B5EF4-FFF2-40B4-BE49-F238E27FC236}">
                <a16:creationId xmlns:a16="http://schemas.microsoft.com/office/drawing/2014/main" id="{92E4A320-5D64-F033-7186-AD0235612DA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a:extLst>
              <a:ext uri="{FF2B5EF4-FFF2-40B4-BE49-F238E27FC236}">
                <a16:creationId xmlns:a16="http://schemas.microsoft.com/office/drawing/2014/main" id="{64FC7C9E-C895-E8CB-786C-9293B8E08977}"/>
              </a:ext>
            </a:extLst>
          </p:cNvPr>
          <p:cNvSpPr/>
          <p:nvPr/>
        </p:nvSpPr>
        <p:spPr>
          <a:xfrm rot="10799999">
            <a:off x="129897" y="9661573"/>
            <a:ext cx="7285809" cy="24989"/>
          </a:xfrm>
          <a:prstGeom prst="line">
            <a:avLst/>
          </a:prstGeom>
          <a:ln w="38100" cap="rnd">
            <a:solidFill>
              <a:srgbClr val="000000"/>
            </a:solidFill>
            <a:prstDash val="solid"/>
            <a:headEnd type="none" w="sm" len="sm"/>
            <a:tailEnd type="none" w="sm" len="sm"/>
          </a:ln>
        </p:spPr>
        <p:txBody>
          <a:bodyPr/>
          <a:lstStyle/>
          <a:p>
            <a:endParaRPr lang="en-GB"/>
          </a:p>
        </p:txBody>
      </p:sp>
      <p:sp>
        <p:nvSpPr>
          <p:cNvPr id="25" name="TextBox 25">
            <a:extLst>
              <a:ext uri="{FF2B5EF4-FFF2-40B4-BE49-F238E27FC236}">
                <a16:creationId xmlns:a16="http://schemas.microsoft.com/office/drawing/2014/main" id="{E34E77C3-3956-CF0E-5F56-1AF322D67705}"/>
              </a:ext>
            </a:extLst>
          </p:cNvPr>
          <p:cNvSpPr txBox="1"/>
          <p:nvPr/>
        </p:nvSpPr>
        <p:spPr>
          <a:xfrm>
            <a:off x="135902" y="9721699"/>
            <a:ext cx="2881618" cy="738664"/>
          </a:xfrm>
          <a:prstGeom prst="rect">
            <a:avLst/>
          </a:prstGeom>
        </p:spPr>
        <p:txBody>
          <a:bodyPr wrap="square" lIns="0" tIns="0" rIns="0" bIns="0" rtlCol="0" anchor="t">
            <a:spAutoFit/>
          </a:bodyPr>
          <a:lstStyle/>
          <a:p>
            <a:r>
              <a:rPr lang="en-GB" sz="1200" dirty="0">
                <a:solidFill>
                  <a:srgbClr val="FF0000"/>
                </a:solidFill>
                <a:latin typeface="Arial" panose="020B0604020202020204" pitchFamily="34" charset="0"/>
                <a:cs typeface="Arial" panose="020B0604020202020204" pitchFamily="34" charset="0"/>
              </a:rPr>
              <a:t>St John Vianney Catholic Primary School </a:t>
            </a:r>
          </a:p>
          <a:p>
            <a:r>
              <a:rPr lang="en-GB" sz="1200" dirty="0">
                <a:solidFill>
                  <a:srgbClr val="FF0000"/>
                </a:solidFill>
                <a:latin typeface="Arial" panose="020B0604020202020204" pitchFamily="34" charset="0"/>
                <a:cs typeface="Arial" panose="020B0604020202020204" pitchFamily="34" charset="0"/>
              </a:rPr>
              <a:t>Mount Nod Way</a:t>
            </a:r>
          </a:p>
          <a:p>
            <a:r>
              <a:rPr lang="en-GB" sz="1200" dirty="0">
                <a:solidFill>
                  <a:srgbClr val="FF0000"/>
                </a:solidFill>
                <a:latin typeface="Arial" panose="020B0604020202020204" pitchFamily="34" charset="0"/>
                <a:cs typeface="Arial" panose="020B0604020202020204" pitchFamily="34" charset="0"/>
              </a:rPr>
              <a:t>Coventry</a:t>
            </a:r>
          </a:p>
          <a:p>
            <a:r>
              <a:rPr lang="en-GB" sz="1200" dirty="0">
                <a:solidFill>
                  <a:srgbClr val="FF0000"/>
                </a:solidFill>
                <a:latin typeface="Arial" panose="020B0604020202020204" pitchFamily="34" charset="0"/>
                <a:cs typeface="Arial" panose="020B0604020202020204" pitchFamily="34" charset="0"/>
              </a:rPr>
              <a:t>CV5 7GX          </a:t>
            </a:r>
          </a:p>
        </p:txBody>
      </p:sp>
      <p:sp>
        <p:nvSpPr>
          <p:cNvPr id="26" name="TextBox 26">
            <a:extLst>
              <a:ext uri="{FF2B5EF4-FFF2-40B4-BE49-F238E27FC236}">
                <a16:creationId xmlns:a16="http://schemas.microsoft.com/office/drawing/2014/main" id="{2E2FF5CF-C346-3F21-FD18-AFB0E2112E9B}"/>
              </a:ext>
            </a:extLst>
          </p:cNvPr>
          <p:cNvSpPr txBox="1"/>
          <p:nvPr/>
        </p:nvSpPr>
        <p:spPr>
          <a:xfrm>
            <a:off x="4238910" y="1343455"/>
            <a:ext cx="3144743" cy="6170920"/>
          </a:xfrm>
          <a:prstGeom prst="rect">
            <a:avLst/>
          </a:prstGeom>
        </p:spPr>
        <p:txBody>
          <a:bodyPr wrap="square" lIns="0" tIns="0" rIns="0" bIns="0" rtlCol="0" anchor="t">
            <a:spAutoFit/>
          </a:bodyPr>
          <a:lstStyle/>
          <a:p>
            <a:pPr algn="ctr"/>
            <a:r>
              <a:rPr lang="en-US" sz="2800" dirty="0">
                <a:solidFill>
                  <a:srgbClr val="7030A0"/>
                </a:solidFill>
                <a:latin typeface="Cinematografica ExtraBold"/>
                <a:cs typeface="Arial"/>
              </a:rPr>
              <a:t>Key Dates </a:t>
            </a:r>
          </a:p>
          <a:p>
            <a:r>
              <a:rPr lang="en-GB" sz="1400" b="1" dirty="0"/>
              <a:t>14</a:t>
            </a:r>
            <a:r>
              <a:rPr lang="en-GB" sz="1400" b="1" baseline="30000" dirty="0"/>
              <a:t>th</a:t>
            </a:r>
            <a:r>
              <a:rPr lang="en-GB" sz="1400" b="1" dirty="0"/>
              <a:t> Nov – TRAINING DAY – School closed to pupils</a:t>
            </a:r>
          </a:p>
          <a:p>
            <a:r>
              <a:rPr lang="en-GB" sz="1400" b="1" dirty="0"/>
              <a:t>18</a:t>
            </a:r>
            <a:r>
              <a:rPr lang="en-GB" sz="1400" b="1" baseline="30000" dirty="0"/>
              <a:t>th</a:t>
            </a:r>
            <a:r>
              <a:rPr lang="en-GB" sz="1400" b="1" dirty="0"/>
              <a:t> Nov 9.00am-</a:t>
            </a:r>
            <a:r>
              <a:rPr lang="en-GB" sz="1400" dirty="0"/>
              <a:t>Year 4 Reading Café</a:t>
            </a:r>
          </a:p>
          <a:p>
            <a:r>
              <a:rPr lang="en-GB" sz="1400" b="1" dirty="0"/>
              <a:t>18</a:t>
            </a:r>
            <a:r>
              <a:rPr lang="en-GB" sz="1400" b="1" baseline="30000" dirty="0"/>
              <a:t>th</a:t>
            </a:r>
            <a:r>
              <a:rPr lang="en-GB" sz="1400" b="1" dirty="0"/>
              <a:t> Nov 2pm </a:t>
            </a:r>
            <a:r>
              <a:rPr lang="en-GB" sz="1400" dirty="0"/>
              <a:t>- Father Alex to visit Y2</a:t>
            </a:r>
          </a:p>
          <a:p>
            <a:r>
              <a:rPr lang="en-GB" sz="1400" b="1" dirty="0"/>
              <a:t>19</a:t>
            </a:r>
            <a:r>
              <a:rPr lang="en-GB" sz="1400" b="1" baseline="30000" dirty="0"/>
              <a:t>th</a:t>
            </a:r>
            <a:r>
              <a:rPr lang="en-GB" sz="1400" b="1" dirty="0"/>
              <a:t> Nov 9-11am  </a:t>
            </a:r>
            <a:r>
              <a:rPr lang="en-GB" sz="1400" dirty="0"/>
              <a:t>–  Year 3 &amp; 4 Glow In The Dark Dodgeball Session. Wear PE kits.</a:t>
            </a:r>
          </a:p>
          <a:p>
            <a:r>
              <a:rPr lang="en-GB" sz="1400" b="1" dirty="0"/>
              <a:t>20</a:t>
            </a:r>
            <a:r>
              <a:rPr lang="en-GB" sz="1400" b="1" baseline="30000" dirty="0"/>
              <a:t>th</a:t>
            </a:r>
            <a:r>
              <a:rPr lang="en-GB" sz="1400" b="1" dirty="0"/>
              <a:t> Nov –</a:t>
            </a:r>
            <a:r>
              <a:rPr lang="en-GB" sz="1400" dirty="0"/>
              <a:t>Individual Photos</a:t>
            </a:r>
          </a:p>
          <a:p>
            <a:r>
              <a:rPr lang="en-GB" sz="1400" b="1" dirty="0"/>
              <a:t>21</a:t>
            </a:r>
            <a:r>
              <a:rPr lang="en-GB" sz="1400" b="1" baseline="30000" dirty="0"/>
              <a:t>st</a:t>
            </a:r>
            <a:r>
              <a:rPr lang="en-GB" sz="1400" b="1" dirty="0"/>
              <a:t> Nov – </a:t>
            </a:r>
            <a:r>
              <a:rPr lang="en-GB" sz="1400" dirty="0"/>
              <a:t>Group Photos</a:t>
            </a:r>
          </a:p>
          <a:p>
            <a:r>
              <a:rPr lang="en-GB" sz="1400" b="1" dirty="0"/>
              <a:t>21</a:t>
            </a:r>
            <a:r>
              <a:rPr lang="en-GB" sz="1400" b="1" baseline="30000" dirty="0"/>
              <a:t>st</a:t>
            </a:r>
            <a:r>
              <a:rPr lang="en-GB" sz="1400" b="1" dirty="0"/>
              <a:t> Nov – </a:t>
            </a:r>
            <a:r>
              <a:rPr lang="en-GB" sz="1400" dirty="0"/>
              <a:t>9am</a:t>
            </a:r>
            <a:r>
              <a:rPr lang="en-GB" sz="1400" b="1" dirty="0"/>
              <a:t>  </a:t>
            </a:r>
            <a:r>
              <a:rPr lang="en-GB" sz="1400" dirty="0"/>
              <a:t>Y2 &amp; 5 Mass</a:t>
            </a:r>
          </a:p>
          <a:p>
            <a:r>
              <a:rPr lang="en-GB" sz="1400" b="1" dirty="0"/>
              <a:t>21</a:t>
            </a:r>
            <a:r>
              <a:rPr lang="en-GB" sz="1400" b="1" baseline="30000" dirty="0"/>
              <a:t>st</a:t>
            </a:r>
            <a:r>
              <a:rPr lang="en-GB" sz="1400" b="1" dirty="0"/>
              <a:t> Nov – </a:t>
            </a:r>
            <a:r>
              <a:rPr lang="en-GB" sz="1400" dirty="0"/>
              <a:t>10am</a:t>
            </a:r>
            <a:r>
              <a:rPr lang="en-GB" sz="1400" b="1" dirty="0"/>
              <a:t> </a:t>
            </a:r>
            <a:r>
              <a:rPr lang="en-GB" sz="1400" dirty="0"/>
              <a:t>Y1 Library Visit</a:t>
            </a:r>
          </a:p>
          <a:p>
            <a:r>
              <a:rPr lang="en-GB" sz="1400" b="1" dirty="0"/>
              <a:t>21</a:t>
            </a:r>
            <a:r>
              <a:rPr lang="en-GB" sz="1400" b="1" baseline="30000" dirty="0"/>
              <a:t>st</a:t>
            </a:r>
            <a:r>
              <a:rPr lang="en-GB" sz="1400" b="1" dirty="0"/>
              <a:t> Nov </a:t>
            </a:r>
            <a:r>
              <a:rPr lang="en-GB" sz="1400" dirty="0"/>
              <a:t>– 12.30-2.30pm Pupil chaplaincy</a:t>
            </a:r>
          </a:p>
          <a:p>
            <a:r>
              <a:rPr lang="en-GB" sz="1400" dirty="0"/>
              <a:t>22nd Nov – 12.30pm Church Altar Server Training. Yr 4-6</a:t>
            </a:r>
          </a:p>
          <a:p>
            <a:r>
              <a:rPr lang="en-GB" sz="1400" b="1" dirty="0"/>
              <a:t>25</a:t>
            </a:r>
            <a:r>
              <a:rPr lang="en-GB" sz="1400" b="1" baseline="30000" dirty="0"/>
              <a:t>th</a:t>
            </a:r>
            <a:r>
              <a:rPr lang="en-GB" sz="1400" b="1" dirty="0"/>
              <a:t> Nov – 9.00 am -</a:t>
            </a:r>
            <a:r>
              <a:rPr lang="en-GB" sz="1400" dirty="0"/>
              <a:t>Rec Mastering numbers at home workshop</a:t>
            </a:r>
          </a:p>
          <a:p>
            <a:r>
              <a:rPr lang="en-GB" sz="1400" b="1" dirty="0"/>
              <a:t>27</a:t>
            </a:r>
            <a:r>
              <a:rPr lang="en-GB" sz="1400" b="1" baseline="30000" dirty="0"/>
              <a:t>th</a:t>
            </a:r>
            <a:r>
              <a:rPr lang="en-GB" sz="1400" b="1" dirty="0"/>
              <a:t> Nov – 9.00 am -</a:t>
            </a:r>
            <a:r>
              <a:rPr lang="en-GB" sz="1400" dirty="0"/>
              <a:t>Y2 Inspire Workship</a:t>
            </a:r>
          </a:p>
          <a:p>
            <a:r>
              <a:rPr lang="en-GB" sz="1400" dirty="0"/>
              <a:t>28</a:t>
            </a:r>
            <a:r>
              <a:rPr lang="en-GB" sz="1400" baseline="30000" dirty="0"/>
              <a:t>th</a:t>
            </a:r>
            <a:r>
              <a:rPr lang="en-GB" sz="1400" dirty="0"/>
              <a:t> Nov – Year 6 Dol-Y-Moch Trip</a:t>
            </a:r>
          </a:p>
          <a:p>
            <a:r>
              <a:rPr lang="en-GB" sz="1400" b="1" dirty="0"/>
              <a:t>4</a:t>
            </a:r>
            <a:r>
              <a:rPr lang="en-GB" sz="1400" b="1" baseline="30000" dirty="0"/>
              <a:t>th</a:t>
            </a:r>
            <a:r>
              <a:rPr lang="en-GB" sz="1400" b="1" dirty="0"/>
              <a:t> Dec – 9.00-10am SJV Nursery Open Morning. F</a:t>
            </a:r>
            <a:r>
              <a:rPr lang="en-GB" sz="1400" dirty="0"/>
              <a:t>or parents in applying to start Nursery  - September 2026</a:t>
            </a:r>
          </a:p>
          <a:p>
            <a:endParaRPr lang="en-GB" sz="1400" dirty="0"/>
          </a:p>
          <a:p>
            <a:pPr algn="ctr"/>
            <a:br>
              <a:rPr lang="en-GB" sz="1300" dirty="0"/>
            </a:br>
            <a:br>
              <a:rPr lang="en-GB" sz="1300" dirty="0"/>
            </a:br>
            <a:br>
              <a:rPr lang="en-GB" sz="1300" dirty="0"/>
            </a:br>
            <a:r>
              <a:rPr lang="en-GB" sz="1300" dirty="0">
                <a:latin typeface="Arial"/>
                <a:cs typeface="Arial"/>
              </a:rPr>
              <a:t>    </a:t>
            </a:r>
            <a:endParaRPr lang="en-GB" sz="700" b="1" u="sng" dirty="0">
              <a:solidFill>
                <a:srgbClr val="FF0000"/>
              </a:solidFill>
              <a:latin typeface="Arial"/>
              <a:cs typeface="Arial"/>
            </a:endParaRPr>
          </a:p>
          <a:p>
            <a:pPr algn="ctr"/>
            <a:endParaRPr lang="en-GB" sz="1300" dirty="0">
              <a:latin typeface="Arial" panose="020B0604020202020204" pitchFamily="34" charset="0"/>
              <a:cs typeface="Arial" panose="020B0604020202020204" pitchFamily="34" charset="0"/>
            </a:endParaRPr>
          </a:p>
        </p:txBody>
      </p:sp>
      <p:sp>
        <p:nvSpPr>
          <p:cNvPr id="30" name="AutoShape 10">
            <a:extLst>
              <a:ext uri="{FF2B5EF4-FFF2-40B4-BE49-F238E27FC236}">
                <a16:creationId xmlns:a16="http://schemas.microsoft.com/office/drawing/2014/main" id="{545FFA38-8D50-04F6-1E18-402EABEB4CC0}"/>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3C73C987-E557-DEBB-19EF-88F55A6DE4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 name="Rectangle 30">
            <a:extLst>
              <a:ext uri="{FF2B5EF4-FFF2-40B4-BE49-F238E27FC236}">
                <a16:creationId xmlns:a16="http://schemas.microsoft.com/office/drawing/2014/main" id="{2F3C149B-1499-E19C-67A3-520B4827A6BA}"/>
              </a:ext>
            </a:extLst>
          </p:cNvPr>
          <p:cNvSpPr/>
          <p:nvPr/>
        </p:nvSpPr>
        <p:spPr>
          <a:xfrm>
            <a:off x="4775404" y="9725267"/>
            <a:ext cx="2369559" cy="1554143"/>
          </a:xfrm>
          <a:prstGeom prst="rect">
            <a:avLst/>
          </a:prstGeom>
        </p:spPr>
        <p:txBody>
          <a:bodyPr wrap="square">
            <a:spAutoFit/>
          </a:bodyPr>
          <a:lstStyle/>
          <a:p>
            <a:pPr>
              <a:spcAft>
                <a:spcPts val="600"/>
              </a:spcAft>
            </a:pPr>
            <a:r>
              <a:rPr lang="en-GB" sz="1200" u="sng" kern="1400" dirty="0">
                <a:solidFill>
                  <a:srgbClr val="FF000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Sjv-admin@hccmac.co.uk</a:t>
            </a:r>
            <a:endParaRPr lang="en-GB" sz="1200" u="sng" kern="1400" dirty="0">
              <a:solidFill>
                <a:srgbClr val="FF0000"/>
              </a:solidFill>
              <a:latin typeface="Arial" panose="020B0604020202020204" pitchFamily="34" charset="0"/>
              <a:cs typeface="Arial" panose="020B0604020202020204" pitchFamily="34" charset="0"/>
            </a:endParaRPr>
          </a:p>
          <a:p>
            <a:pPr>
              <a:spcAft>
                <a:spcPts val="600"/>
              </a:spcAft>
            </a:pPr>
            <a:r>
              <a:rPr lang="en-GB" sz="1200" dirty="0">
                <a:solidFill>
                  <a:srgbClr val="FF0000"/>
                </a:solidFill>
                <a:latin typeface="Arial" panose="020B0604020202020204" pitchFamily="34" charset="0"/>
                <a:cs typeface="Arial" panose="020B0604020202020204" pitchFamily="34" charset="0"/>
              </a:rPr>
              <a:t>Twitter:  @sjohnvianney</a:t>
            </a:r>
          </a:p>
          <a:p>
            <a:r>
              <a:rPr lang="en-GB" sz="1200" dirty="0">
                <a:solidFill>
                  <a:srgbClr val="FF0000"/>
                </a:solidFill>
                <a:latin typeface="Arial" panose="020B0604020202020204" pitchFamily="34" charset="0"/>
                <a:cs typeface="Arial" panose="020B0604020202020204" pitchFamily="34" charset="0"/>
              </a:rPr>
              <a:t>Phone 02476 464088</a:t>
            </a:r>
          </a:p>
          <a:p>
            <a:r>
              <a:rPr lang="en-GB" sz="1200" dirty="0">
                <a:solidFill>
                  <a:srgbClr val="FF0000"/>
                </a:solidFill>
                <a:latin typeface="Arial" panose="020B0604020202020204" pitchFamily="34" charset="0"/>
                <a:cs typeface="Arial" panose="020B0604020202020204" pitchFamily="34" charset="0"/>
              </a:rPr>
              <a:t>Website: </a:t>
            </a:r>
            <a:r>
              <a:rPr lang="en-GB" sz="1200" dirty="0">
                <a:solidFill>
                  <a:srgbClr val="FF000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www.sjv.hccmac.co.uk</a:t>
            </a:r>
            <a:endParaRPr lang="en-GB" sz="1200" dirty="0">
              <a:solidFill>
                <a:srgbClr val="FF0000"/>
              </a:solidFill>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p>
          <a:p>
            <a:pPr>
              <a:lnSpc>
                <a:spcPct val="119000"/>
              </a:lnSpc>
              <a:spcAft>
                <a:spcPts val="600"/>
              </a:spcAft>
            </a:pPr>
            <a:endParaRPr lang="en-GB" sz="1200" kern="1400" dirty="0">
              <a:ln>
                <a:noFill/>
              </a:ln>
              <a:solidFill>
                <a:srgbClr val="000000"/>
              </a:solidFill>
              <a:effectLst/>
              <a:latin typeface="Arial" panose="020B0604020202020204" pitchFamily="34" charset="0"/>
              <a:cs typeface="Arial" panose="020B0604020202020204" pitchFamily="34" charset="0"/>
            </a:endParaRPr>
          </a:p>
        </p:txBody>
      </p:sp>
      <p:sp>
        <p:nvSpPr>
          <p:cNvPr id="39" name="TextBox 16">
            <a:extLst>
              <a:ext uri="{FF2B5EF4-FFF2-40B4-BE49-F238E27FC236}">
                <a16:creationId xmlns:a16="http://schemas.microsoft.com/office/drawing/2014/main" id="{7308B664-E70D-FC72-856A-17EB1AB44A7F}"/>
              </a:ext>
            </a:extLst>
          </p:cNvPr>
          <p:cNvSpPr txBox="1"/>
          <p:nvPr/>
        </p:nvSpPr>
        <p:spPr>
          <a:xfrm>
            <a:off x="824776" y="1092617"/>
            <a:ext cx="6462016" cy="250838"/>
          </a:xfrm>
          <a:prstGeom prst="rect">
            <a:avLst/>
          </a:prstGeom>
        </p:spPr>
        <p:txBody>
          <a:bodyPr wrap="square" lIns="0" tIns="0" rIns="0" bIns="0" rtlCol="0" anchor="t">
            <a:spAutoFit/>
          </a:bodyPr>
          <a:lstStyle/>
          <a:p>
            <a:pPr algn="ctr">
              <a:lnSpc>
                <a:spcPts val="2117"/>
              </a:lnSpc>
              <a:spcBef>
                <a:spcPct val="0"/>
              </a:spcBef>
            </a:pPr>
            <a:r>
              <a:rPr lang="en-US" sz="1500" dirty="0">
                <a:solidFill>
                  <a:srgbClr val="000000"/>
                </a:solidFill>
                <a:latin typeface="IBM Plex Mono Italics"/>
              </a:rPr>
              <a:t>WEEKLY SCHOOL NEWSLETTER </a:t>
            </a:r>
            <a:r>
              <a:rPr lang="en-US" sz="1500">
                <a:solidFill>
                  <a:srgbClr val="000000"/>
                </a:solidFill>
                <a:latin typeface="IBM Plex Mono Italics"/>
              </a:rPr>
              <a:t>– </a:t>
            </a:r>
            <a:r>
              <a:rPr lang="en-US" sz="1500">
                <a:latin typeface="IBM Plex Mono Italics"/>
              </a:rPr>
              <a:t>Thursday </a:t>
            </a:r>
            <a:r>
              <a:rPr lang="en-US" sz="1500" dirty="0">
                <a:latin typeface="IBM Plex Mono Italics"/>
              </a:rPr>
              <a:t>13</a:t>
            </a:r>
            <a:r>
              <a:rPr lang="en-US" sz="1500" baseline="30000" dirty="0">
                <a:latin typeface="IBM Plex Mono Italics"/>
              </a:rPr>
              <a:t>th</a:t>
            </a:r>
            <a:r>
              <a:rPr lang="en-US" sz="1500" dirty="0">
                <a:latin typeface="IBM Plex Mono Italics"/>
              </a:rPr>
              <a:t> November2025 </a:t>
            </a:r>
            <a:endParaRPr lang="en-US" sz="1512" dirty="0">
              <a:latin typeface="IBM Plex Mono Italics"/>
            </a:endParaRPr>
          </a:p>
        </p:txBody>
      </p:sp>
      <p:sp>
        <p:nvSpPr>
          <p:cNvPr id="35" name="Rectangle 34">
            <a:extLst>
              <a:ext uri="{FF2B5EF4-FFF2-40B4-BE49-F238E27FC236}">
                <a16:creationId xmlns:a16="http://schemas.microsoft.com/office/drawing/2014/main" id="{15D56308-284A-3CEA-8088-A4FEB84A1AF1}"/>
              </a:ext>
            </a:extLst>
          </p:cNvPr>
          <p:cNvSpPr/>
          <p:nvPr/>
        </p:nvSpPr>
        <p:spPr>
          <a:xfrm>
            <a:off x="1015383" y="6401015"/>
            <a:ext cx="4096778" cy="738664"/>
          </a:xfrm>
          <a:prstGeom prst="rect">
            <a:avLst/>
          </a:prstGeom>
        </p:spPr>
        <p:txBody>
          <a:bodyPr wrap="square">
            <a:spAutoFit/>
          </a:bodyPr>
          <a:lstStyle/>
          <a:p>
            <a:endParaRPr lang="en-GB" sz="1400">
              <a:latin typeface="Arial" panose="020B0604020202020204" pitchFamily="34" charset="0"/>
              <a:cs typeface="Arial" panose="020B0604020202020204" pitchFamily="34" charset="0"/>
            </a:endParaRPr>
          </a:p>
          <a:p>
            <a:endParaRPr lang="en-GB" sz="1400">
              <a:latin typeface="Arial" panose="020B0604020202020204" pitchFamily="34" charset="0"/>
              <a:cs typeface="Arial" panose="020B0604020202020204" pitchFamily="34" charset="0"/>
            </a:endParaRPr>
          </a:p>
          <a:p>
            <a:endParaRPr lang="en-GB" sz="140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8B727959-5CD7-51A0-CD2E-14C6E1A2D063}"/>
              </a:ext>
            </a:extLst>
          </p:cNvPr>
          <p:cNvSpPr/>
          <p:nvPr/>
        </p:nvSpPr>
        <p:spPr>
          <a:xfrm>
            <a:off x="170715" y="1709990"/>
            <a:ext cx="3701621" cy="492443"/>
          </a:xfrm>
          <a:prstGeom prst="rect">
            <a:avLst/>
          </a:prstGeom>
        </p:spPr>
        <p:txBody>
          <a:bodyPr wrap="square">
            <a:spAutoFit/>
          </a:bodyPr>
          <a:lstStyle/>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8B4A8F88-D0BE-E855-66BF-DCBF8D9F1C88}"/>
              </a:ext>
            </a:extLst>
          </p:cNvPr>
          <p:cNvSpPr/>
          <p:nvPr/>
        </p:nvSpPr>
        <p:spPr>
          <a:xfrm>
            <a:off x="264105" y="1858083"/>
            <a:ext cx="3778250" cy="569387"/>
          </a:xfrm>
          <a:prstGeom prst="rect">
            <a:avLst/>
          </a:prstGeom>
        </p:spPr>
        <p:txBody>
          <a:bodyPr lIns="91440" tIns="45720" rIns="91440" bIns="45720" anchor="t">
            <a:spAutoFit/>
          </a:bodyPr>
          <a:lstStyle/>
          <a:p>
            <a:pPr algn="ctr"/>
            <a:endParaRPr lang="en-GB" sz="1300">
              <a:latin typeface="Arial"/>
              <a:cs typeface="Arial"/>
            </a:endParaRPr>
          </a:p>
          <a:p>
            <a:pPr algn="ctr"/>
            <a:endParaRPr lang="en-US">
              <a:cs typeface="Calibri"/>
            </a:endParaRPr>
          </a:p>
        </p:txBody>
      </p:sp>
      <p:sp>
        <p:nvSpPr>
          <p:cNvPr id="11" name="Rectangle 10">
            <a:extLst>
              <a:ext uri="{FF2B5EF4-FFF2-40B4-BE49-F238E27FC236}">
                <a16:creationId xmlns:a16="http://schemas.microsoft.com/office/drawing/2014/main" id="{401C9C93-67BF-F1A8-5EC4-0D148435260E}"/>
              </a:ext>
            </a:extLst>
          </p:cNvPr>
          <p:cNvSpPr/>
          <p:nvPr/>
        </p:nvSpPr>
        <p:spPr>
          <a:xfrm>
            <a:off x="283705" y="1737571"/>
            <a:ext cx="3860156" cy="5178341"/>
          </a:xfrm>
          <a:prstGeom prst="rect">
            <a:avLst/>
          </a:prstGeom>
        </p:spPr>
        <p:txBody>
          <a:bodyPr wrap="square" lIns="91440" tIns="45720" rIns="91440" bIns="45720" anchor="t">
            <a:spAutoFit/>
          </a:bodyPr>
          <a:lstStyle/>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a:cs typeface="Arial"/>
            </a:endParaRPr>
          </a:p>
        </p:txBody>
      </p:sp>
      <p:sp>
        <p:nvSpPr>
          <p:cNvPr id="14" name="Rectangle 13">
            <a:extLst>
              <a:ext uri="{FF2B5EF4-FFF2-40B4-BE49-F238E27FC236}">
                <a16:creationId xmlns:a16="http://schemas.microsoft.com/office/drawing/2014/main" id="{5A499D43-E66A-DF6D-AE3A-34AFB8FFD9F7}"/>
              </a:ext>
            </a:extLst>
          </p:cNvPr>
          <p:cNvSpPr/>
          <p:nvPr/>
        </p:nvSpPr>
        <p:spPr>
          <a:xfrm>
            <a:off x="210132" y="8073851"/>
            <a:ext cx="3892776" cy="292388"/>
          </a:xfrm>
          <a:prstGeom prst="rect">
            <a:avLst/>
          </a:prstGeom>
        </p:spPr>
        <p:txBody>
          <a:bodyPr wrap="square">
            <a:spAutoFit/>
          </a:bodyPr>
          <a:lstStyle/>
          <a:p>
            <a:pPr algn="ctr"/>
            <a:r>
              <a:rPr lang="en-GB" sz="1300">
                <a:latin typeface="Arial" panose="020B0604020202020204" pitchFamily="34" charset="0"/>
                <a:cs typeface="Arial" panose="020B0604020202020204" pitchFamily="34" charset="0"/>
              </a:rPr>
              <a:t> </a:t>
            </a:r>
          </a:p>
        </p:txBody>
      </p:sp>
      <p:pic>
        <p:nvPicPr>
          <p:cNvPr id="9" name="Picture 8">
            <a:extLst>
              <a:ext uri="{FF2B5EF4-FFF2-40B4-BE49-F238E27FC236}">
                <a16:creationId xmlns:a16="http://schemas.microsoft.com/office/drawing/2014/main" id="{27F43342-2DC9-F8AF-3FBC-E278A1E96C1F}"/>
              </a:ext>
            </a:extLst>
          </p:cNvPr>
          <p:cNvPicPr>
            <a:picLocks noChangeAspect="1"/>
          </p:cNvPicPr>
          <p:nvPr/>
        </p:nvPicPr>
        <p:blipFill>
          <a:blip r:embed="rId6"/>
          <a:stretch>
            <a:fillRect/>
          </a:stretch>
        </p:blipFill>
        <p:spPr>
          <a:xfrm>
            <a:off x="7013902" y="9962673"/>
            <a:ext cx="421948" cy="398139"/>
          </a:xfrm>
          <a:prstGeom prst="rect">
            <a:avLst/>
          </a:prstGeom>
        </p:spPr>
      </p:pic>
      <p:sp>
        <p:nvSpPr>
          <p:cNvPr id="20" name="Rectangle 19">
            <a:extLst>
              <a:ext uri="{FF2B5EF4-FFF2-40B4-BE49-F238E27FC236}">
                <a16:creationId xmlns:a16="http://schemas.microsoft.com/office/drawing/2014/main" id="{8989E35C-4AD2-227A-7E95-D9EB3C76D89C}"/>
              </a:ext>
            </a:extLst>
          </p:cNvPr>
          <p:cNvSpPr/>
          <p:nvPr/>
        </p:nvSpPr>
        <p:spPr>
          <a:xfrm>
            <a:off x="138813" y="7165511"/>
            <a:ext cx="1988242" cy="284693"/>
          </a:xfrm>
          <a:prstGeom prst="rect">
            <a:avLst/>
          </a:prstGeom>
        </p:spPr>
        <p:txBody>
          <a:bodyPr wrap="square">
            <a:spAutoFit/>
          </a:bodyPr>
          <a:lstStyle/>
          <a:p>
            <a:pPr algn="ctr"/>
            <a:r>
              <a:rPr lang="en-GB" sz="1250">
                <a:latin typeface="Arial"/>
                <a:cs typeface="Arial"/>
              </a:rPr>
              <a:t>. </a:t>
            </a:r>
          </a:p>
        </p:txBody>
      </p:sp>
      <p:sp>
        <p:nvSpPr>
          <p:cNvPr id="40" name="Freeform 4">
            <a:extLst>
              <a:ext uri="{FF2B5EF4-FFF2-40B4-BE49-F238E27FC236}">
                <a16:creationId xmlns:a16="http://schemas.microsoft.com/office/drawing/2014/main" id="{2E6E90DE-C11D-FBC3-6745-DC76F172B280}"/>
              </a:ext>
            </a:extLst>
          </p:cNvPr>
          <p:cNvSpPr/>
          <p:nvPr/>
        </p:nvSpPr>
        <p:spPr>
          <a:xfrm>
            <a:off x="179656" y="1327637"/>
            <a:ext cx="3869405" cy="4326876"/>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sz="1500" dirty="0"/>
          </a:p>
        </p:txBody>
      </p:sp>
      <p:sp>
        <p:nvSpPr>
          <p:cNvPr id="45" name="TextBox 44">
            <a:extLst>
              <a:ext uri="{FF2B5EF4-FFF2-40B4-BE49-F238E27FC236}">
                <a16:creationId xmlns:a16="http://schemas.microsoft.com/office/drawing/2014/main" id="{68F815B4-0390-EC0E-0F5A-49956BE66E2B}"/>
              </a:ext>
            </a:extLst>
          </p:cNvPr>
          <p:cNvSpPr txBox="1"/>
          <p:nvPr/>
        </p:nvSpPr>
        <p:spPr>
          <a:xfrm rot="10800000" flipV="1">
            <a:off x="185127" y="1521263"/>
            <a:ext cx="3863934" cy="2492990"/>
          </a:xfrm>
          <a:prstGeom prst="rect">
            <a:avLst/>
          </a:prstGeom>
          <a:noFill/>
        </p:spPr>
        <p:txBody>
          <a:bodyPr wrap="square">
            <a:spAutoFit/>
          </a:bodyPr>
          <a:lstStyle/>
          <a:p>
            <a:pPr algn="ctr"/>
            <a:r>
              <a:rPr lang="en-US" sz="2800" dirty="0">
                <a:solidFill>
                  <a:srgbClr val="7030A0"/>
                </a:solidFill>
                <a:latin typeface="Cinematografica ExtraBold"/>
                <a:cs typeface="Arial" panose="020B0604020202020204" pitchFamily="34" charset="0"/>
              </a:rPr>
              <a:t>Wednesday Word </a:t>
            </a:r>
          </a:p>
          <a:p>
            <a:pPr algn="ctr" fontAlgn="base"/>
            <a:r>
              <a:rPr lang="en-GB" dirty="0"/>
              <a:t>Dear parents</a:t>
            </a:r>
          </a:p>
          <a:p>
            <a:pPr algn="ctr"/>
            <a:r>
              <a:rPr lang="en-US" sz="2800" dirty="0">
                <a:solidFill>
                  <a:srgbClr val="7030A0"/>
                </a:solidFill>
                <a:latin typeface="Cinematografica ExtraBold"/>
                <a:cs typeface="Arial" panose="020B0604020202020204" pitchFamily="34" charset="0"/>
              </a:rPr>
              <a:t> </a:t>
            </a:r>
            <a:r>
              <a:rPr lang="en-GB" dirty="0"/>
              <a:t>“God is faithful and if we serve Him faithfully</a:t>
            </a:r>
          </a:p>
          <a:p>
            <a:pPr algn="ctr"/>
            <a:r>
              <a:rPr lang="en-GB" dirty="0"/>
              <a:t>he will provide for our needs.” St Richard of Chichester</a:t>
            </a:r>
          </a:p>
          <a:p>
            <a:pPr algn="ctr" fontAlgn="base"/>
            <a:endParaRPr lang="en-GB" sz="2800" dirty="0">
              <a:solidFill>
                <a:srgbClr val="7030A0"/>
              </a:solidFill>
              <a:latin typeface="Arial" panose="020B0604020202020204" pitchFamily="34" charset="0"/>
              <a:cs typeface="Arial" panose="020B0604020202020204" pitchFamily="34" charset="0"/>
            </a:endParaRPr>
          </a:p>
        </p:txBody>
      </p:sp>
      <p:sp>
        <p:nvSpPr>
          <p:cNvPr id="5" name="Freeform 4">
            <a:extLst>
              <a:ext uri="{FF2B5EF4-FFF2-40B4-BE49-F238E27FC236}">
                <a16:creationId xmlns:a16="http://schemas.microsoft.com/office/drawing/2014/main" id="{EBA38881-0E83-752A-AE86-BDA91F746588}"/>
              </a:ext>
            </a:extLst>
          </p:cNvPr>
          <p:cNvSpPr/>
          <p:nvPr/>
        </p:nvSpPr>
        <p:spPr>
          <a:xfrm>
            <a:off x="183907" y="5885755"/>
            <a:ext cx="3869405" cy="3591499"/>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pic>
        <p:nvPicPr>
          <p:cNvPr id="3" name="Picture 2">
            <a:extLst>
              <a:ext uri="{FF2B5EF4-FFF2-40B4-BE49-F238E27FC236}">
                <a16:creationId xmlns:a16="http://schemas.microsoft.com/office/drawing/2014/main" id="{F1916641-E8F9-3ED8-0356-E637D817E306}"/>
              </a:ext>
            </a:extLst>
          </p:cNvPr>
          <p:cNvPicPr>
            <a:picLocks noChangeAspect="1"/>
          </p:cNvPicPr>
          <p:nvPr/>
        </p:nvPicPr>
        <p:blipFill>
          <a:blip r:embed="rId7"/>
          <a:stretch>
            <a:fillRect/>
          </a:stretch>
        </p:blipFill>
        <p:spPr>
          <a:xfrm>
            <a:off x="360538" y="312774"/>
            <a:ext cx="830546" cy="830546"/>
          </a:xfrm>
          <a:prstGeom prst="rect">
            <a:avLst/>
          </a:prstGeom>
        </p:spPr>
      </p:pic>
      <p:graphicFrame>
        <p:nvGraphicFramePr>
          <p:cNvPr id="7" name="Table 6">
            <a:extLst>
              <a:ext uri="{FF2B5EF4-FFF2-40B4-BE49-F238E27FC236}">
                <a16:creationId xmlns:a16="http://schemas.microsoft.com/office/drawing/2014/main" id="{A6FEE4EA-2D59-B2C1-4862-8E396F90029D}"/>
              </a:ext>
            </a:extLst>
          </p:cNvPr>
          <p:cNvGraphicFramePr>
            <a:graphicFrameLocks noGrp="1"/>
          </p:cNvGraphicFramePr>
          <p:nvPr>
            <p:extLst>
              <p:ext uri="{D42A27DB-BD31-4B8C-83A1-F6EECF244321}">
                <p14:modId xmlns:p14="http://schemas.microsoft.com/office/powerpoint/2010/main" val="2061478475"/>
              </p:ext>
            </p:extLst>
          </p:nvPr>
        </p:nvGraphicFramePr>
        <p:xfrm>
          <a:off x="502626" y="4979088"/>
          <a:ext cx="3301208" cy="4088093"/>
        </p:xfrm>
        <a:graphic>
          <a:graphicData uri="http://schemas.openxmlformats.org/drawingml/2006/table">
            <a:tbl>
              <a:tblPr firstRow="1" bandRow="1">
                <a:tableStyleId>{00A15C55-8517-42AA-B614-E9B94910E393}</a:tableStyleId>
              </a:tblPr>
              <a:tblGrid>
                <a:gridCol w="1152181">
                  <a:extLst>
                    <a:ext uri="{9D8B030D-6E8A-4147-A177-3AD203B41FA5}">
                      <a16:colId xmlns:a16="http://schemas.microsoft.com/office/drawing/2014/main" val="1212835983"/>
                    </a:ext>
                  </a:extLst>
                </a:gridCol>
                <a:gridCol w="2149027">
                  <a:extLst>
                    <a:ext uri="{9D8B030D-6E8A-4147-A177-3AD203B41FA5}">
                      <a16:colId xmlns:a16="http://schemas.microsoft.com/office/drawing/2014/main" val="1235904907"/>
                    </a:ext>
                  </a:extLst>
                </a:gridCol>
              </a:tblGrid>
              <a:tr h="518386">
                <a:tc gridSpan="2">
                  <a:txBody>
                    <a:bodyPr/>
                    <a:lstStyle/>
                    <a:p>
                      <a:pPr algn="ctr"/>
                      <a:r>
                        <a:rPr lang="en-GB" sz="1600" b="1" dirty="0">
                          <a:solidFill>
                            <a:schemeClr val="tx1"/>
                          </a:solidFill>
                          <a:latin typeface="Arial" panose="020B0604020202020204" pitchFamily="34" charset="0"/>
                          <a:cs typeface="Arial" panose="020B0604020202020204" pitchFamily="34" charset="0"/>
                        </a:rPr>
                        <a:t> </a:t>
                      </a:r>
                      <a:r>
                        <a:rPr lang="en-GB" sz="1400" b="1" dirty="0">
                          <a:solidFill>
                            <a:schemeClr val="tx1"/>
                          </a:solidFill>
                          <a:latin typeface="Arial" panose="020B0604020202020204" pitchFamily="34" charset="0"/>
                          <a:cs typeface="Arial" panose="020B0604020202020204" pitchFamily="34" charset="0"/>
                        </a:rPr>
                        <a:t>Well done to the Stars of the week </a:t>
                      </a:r>
                      <a:endParaRPr lang="en-GB" sz="1600" b="1" dirty="0">
                        <a:solidFill>
                          <a:schemeClr val="tx1"/>
                        </a:solidFill>
                        <a:latin typeface="Arial" panose="020B0604020202020204" pitchFamily="34" charset="0"/>
                        <a:cs typeface="Arial" panose="020B0604020202020204" pitchFamily="34" charset="0"/>
                      </a:endParaRPr>
                    </a:p>
                  </a:txBody>
                  <a:tcPr/>
                </a:tc>
                <a:tc hMerge="1">
                  <a:txBody>
                    <a:bodyPr/>
                    <a:lstStyle/>
                    <a:p>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37013953"/>
                  </a:ext>
                </a:extLst>
              </a:tr>
              <a:tr h="328609">
                <a:tc>
                  <a:txBody>
                    <a:bodyPr/>
                    <a:lstStyle/>
                    <a:p>
                      <a:r>
                        <a:rPr lang="en-GB" sz="1400" b="1" dirty="0">
                          <a:latin typeface="Arial" panose="020B0604020202020204" pitchFamily="34" charset="0"/>
                          <a:cs typeface="Arial" panose="020B0604020202020204" pitchFamily="34" charset="0"/>
                        </a:rPr>
                        <a:t>Nursery </a:t>
                      </a:r>
                    </a:p>
                  </a:txBody>
                  <a:tcPr/>
                </a:tc>
                <a:tc>
                  <a:txBody>
                    <a:bodyPr/>
                    <a:lstStyle/>
                    <a:p>
                      <a:pPr fontAlgn="base"/>
                      <a:r>
                        <a:rPr lang="en-GB" sz="1400" b="1" kern="1200" dirty="0">
                          <a:solidFill>
                            <a:schemeClr val="dk1"/>
                          </a:solidFill>
                          <a:effectLst/>
                          <a:latin typeface="Arial" panose="020B0604020202020204" pitchFamily="34" charset="0"/>
                          <a:cs typeface="Arial" panose="020B0604020202020204" pitchFamily="34" charset="0"/>
                        </a:rPr>
                        <a:t>Serayah &amp; Emilis</a:t>
                      </a:r>
                    </a:p>
                  </a:txBody>
                  <a:tcPr/>
                </a:tc>
                <a:extLst>
                  <a:ext uri="{0D108BD9-81ED-4DB2-BD59-A6C34878D82A}">
                    <a16:rowId xmlns:a16="http://schemas.microsoft.com/office/drawing/2014/main" val="2736860134"/>
                  </a:ext>
                </a:extLst>
              </a:tr>
              <a:tr h="328609">
                <a:tc>
                  <a:txBody>
                    <a:bodyPr/>
                    <a:lstStyle/>
                    <a:p>
                      <a:r>
                        <a:rPr lang="en-GB" sz="1400" b="1" dirty="0">
                          <a:latin typeface="Arial" panose="020B0604020202020204" pitchFamily="34" charset="0"/>
                          <a:cs typeface="Arial" panose="020B0604020202020204" pitchFamily="34" charset="0"/>
                        </a:rPr>
                        <a:t>Reception</a:t>
                      </a:r>
                    </a:p>
                  </a:txBody>
                  <a:tcPr/>
                </a:tc>
                <a:tc>
                  <a:txBody>
                    <a:bodyPr/>
                    <a:lstStyle/>
                    <a:p>
                      <a:pPr fontAlgn="base"/>
                      <a:r>
                        <a:rPr lang="en-GB" sz="1400" b="1" kern="1200" dirty="0">
                          <a:solidFill>
                            <a:schemeClr val="dk1"/>
                          </a:solidFill>
                          <a:effectLst/>
                          <a:latin typeface="Arial" panose="020B0604020202020204" pitchFamily="34" charset="0"/>
                          <a:cs typeface="Arial" panose="020B0604020202020204" pitchFamily="34" charset="0"/>
                        </a:rPr>
                        <a:t>Edison &amp; Erica</a:t>
                      </a:r>
                    </a:p>
                  </a:txBody>
                  <a:tcPr/>
                </a:tc>
                <a:extLst>
                  <a:ext uri="{0D108BD9-81ED-4DB2-BD59-A6C34878D82A}">
                    <a16:rowId xmlns:a16="http://schemas.microsoft.com/office/drawing/2014/main" val="3720621372"/>
                  </a:ext>
                </a:extLst>
              </a:tr>
              <a:tr h="328609">
                <a:tc>
                  <a:txBody>
                    <a:bodyPr/>
                    <a:lstStyle/>
                    <a:p>
                      <a:r>
                        <a:rPr lang="en-GB" sz="1400" b="1" dirty="0">
                          <a:latin typeface="Arial" panose="020B0604020202020204" pitchFamily="34" charset="0"/>
                          <a:cs typeface="Arial" panose="020B0604020202020204" pitchFamily="34" charset="0"/>
                        </a:rPr>
                        <a:t>Year 1</a:t>
                      </a:r>
                    </a:p>
                  </a:txBody>
                  <a:tcPr/>
                </a:tc>
                <a:tc>
                  <a:txBody>
                    <a:bodyPr/>
                    <a:lstStyle/>
                    <a:p>
                      <a:pPr fontAlgn="base"/>
                      <a:r>
                        <a:rPr lang="en-GB" sz="1400" b="1" kern="1200" dirty="0">
                          <a:solidFill>
                            <a:schemeClr val="dk1"/>
                          </a:solidFill>
                          <a:effectLst/>
                          <a:latin typeface="Arial" panose="020B0604020202020204" pitchFamily="34" charset="0"/>
                          <a:cs typeface="Arial" panose="020B0604020202020204" pitchFamily="34" charset="0"/>
                        </a:rPr>
                        <a:t>Alice &amp; Joey</a:t>
                      </a:r>
                    </a:p>
                  </a:txBody>
                  <a:tcPr/>
                </a:tc>
                <a:extLst>
                  <a:ext uri="{0D108BD9-81ED-4DB2-BD59-A6C34878D82A}">
                    <a16:rowId xmlns:a16="http://schemas.microsoft.com/office/drawing/2014/main" val="123856240"/>
                  </a:ext>
                </a:extLst>
              </a:tr>
              <a:tr h="325311">
                <a:tc>
                  <a:txBody>
                    <a:bodyPr/>
                    <a:lstStyle/>
                    <a:p>
                      <a:r>
                        <a:rPr lang="en-GB" sz="1400" b="1" dirty="0">
                          <a:latin typeface="Arial" panose="020B0604020202020204" pitchFamily="34" charset="0"/>
                          <a:cs typeface="Arial" panose="020B0604020202020204" pitchFamily="34" charset="0"/>
                        </a:rPr>
                        <a:t>Year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Ben &amp; Matilda</a:t>
                      </a:r>
                    </a:p>
                  </a:txBody>
                  <a:tcPr/>
                </a:tc>
                <a:extLst>
                  <a:ext uri="{0D108BD9-81ED-4DB2-BD59-A6C34878D82A}">
                    <a16:rowId xmlns:a16="http://schemas.microsoft.com/office/drawing/2014/main" val="939081570"/>
                  </a:ext>
                </a:extLst>
              </a:tr>
              <a:tr h="376413">
                <a:tc>
                  <a:txBody>
                    <a:bodyPr/>
                    <a:lstStyle/>
                    <a:p>
                      <a:r>
                        <a:rPr lang="en-GB" sz="1400" b="1" dirty="0">
                          <a:latin typeface="Arial" panose="020B0604020202020204" pitchFamily="34" charset="0"/>
                          <a:cs typeface="Arial" panose="020B0604020202020204" pitchFamily="34" charset="0"/>
                        </a:rPr>
                        <a:t>Year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Vinnie &amp; Chidera</a:t>
                      </a:r>
                    </a:p>
                  </a:txBody>
                  <a:tcPr/>
                </a:tc>
                <a:extLst>
                  <a:ext uri="{0D108BD9-81ED-4DB2-BD59-A6C34878D82A}">
                    <a16:rowId xmlns:a16="http://schemas.microsoft.com/office/drawing/2014/main" val="2885226469"/>
                  </a:ext>
                </a:extLst>
              </a:tr>
              <a:tr h="328609">
                <a:tc>
                  <a:txBody>
                    <a:bodyPr/>
                    <a:lstStyle/>
                    <a:p>
                      <a:r>
                        <a:rPr lang="en-GB" sz="1400" b="1" dirty="0">
                          <a:latin typeface="Arial" panose="020B0604020202020204" pitchFamily="34" charset="0"/>
                          <a:cs typeface="Arial" panose="020B0604020202020204" pitchFamily="34" charset="0"/>
                        </a:rPr>
                        <a:t>Year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Arial" panose="020B0604020202020204" pitchFamily="34" charset="0"/>
                          <a:ea typeface="+mn-ea"/>
                          <a:cs typeface="Arial" panose="020B0604020202020204" pitchFamily="34" charset="0"/>
                        </a:rPr>
                        <a:t>Neslisah &amp; Ann </a:t>
                      </a:r>
                      <a:endPar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27029463"/>
                  </a:ext>
                </a:extLst>
              </a:tr>
              <a:tr h="433009">
                <a:tc>
                  <a:txBody>
                    <a:bodyPr/>
                    <a:lstStyle/>
                    <a:p>
                      <a:r>
                        <a:rPr lang="en-GB" sz="1400" b="1" dirty="0">
                          <a:latin typeface="Arial" panose="020B0604020202020204" pitchFamily="34" charset="0"/>
                          <a:cs typeface="Arial" panose="020B0604020202020204" pitchFamily="34" charset="0"/>
                        </a:rPr>
                        <a:t>Year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Arial" panose="020B0604020202020204" pitchFamily="34" charset="0"/>
                          <a:ea typeface="+mn-ea"/>
                          <a:cs typeface="Arial" panose="020B0604020202020204" pitchFamily="34" charset="0"/>
                        </a:rPr>
                        <a:t>Esmae and Mekhi</a:t>
                      </a:r>
                      <a:endPar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90011137"/>
                  </a:ext>
                </a:extLst>
              </a:tr>
              <a:tr h="561902">
                <a:tc>
                  <a:txBody>
                    <a:bodyPr/>
                    <a:lstStyle/>
                    <a:p>
                      <a:r>
                        <a:rPr lang="en-GB" sz="1400" b="1" dirty="0">
                          <a:latin typeface="Arial" panose="020B0604020202020204" pitchFamily="34" charset="0"/>
                          <a:cs typeface="Arial" panose="020B0604020202020204" pitchFamily="34" charset="0"/>
                        </a:rPr>
                        <a:t>Year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Niamh, Emily &amp; Leo W</a:t>
                      </a:r>
                    </a:p>
                  </a:txBody>
                  <a:tcPr/>
                </a:tc>
                <a:extLst>
                  <a:ext uri="{0D108BD9-81ED-4DB2-BD59-A6C34878D82A}">
                    <a16:rowId xmlns:a16="http://schemas.microsoft.com/office/drawing/2014/main" val="3069143382"/>
                  </a:ext>
                </a:extLst>
              </a:tr>
              <a:tr h="558636">
                <a:tc>
                  <a:txBody>
                    <a:bodyPr/>
                    <a:lstStyle/>
                    <a:p>
                      <a:r>
                        <a:rPr lang="en-GB" sz="1400" b="1" dirty="0">
                          <a:latin typeface="Arial" panose="020B0604020202020204" pitchFamily="34" charset="0"/>
                          <a:cs typeface="Arial" panose="020B0604020202020204" pitchFamily="34" charset="0"/>
                        </a:rPr>
                        <a:t>Sports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Arial" panose="020B0604020202020204" pitchFamily="34" charset="0"/>
                          <a:ea typeface="+mn-ea"/>
                          <a:cs typeface="Arial" panose="020B0604020202020204" pitchFamily="34" charset="0"/>
                        </a:rPr>
                        <a:t>Jack Yr1 &amp; Edith Yr4</a:t>
                      </a:r>
                      <a:endPar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770023722"/>
                  </a:ext>
                </a:extLst>
              </a:tr>
            </a:tbl>
          </a:graphicData>
        </a:graphic>
      </p:graphicFrame>
      <p:sp>
        <p:nvSpPr>
          <p:cNvPr id="4" name="Freeform 4">
            <a:extLst>
              <a:ext uri="{FF2B5EF4-FFF2-40B4-BE49-F238E27FC236}">
                <a16:creationId xmlns:a16="http://schemas.microsoft.com/office/drawing/2014/main" id="{E5644433-9832-7951-AA41-0B5F594B48F1}"/>
              </a:ext>
            </a:extLst>
          </p:cNvPr>
          <p:cNvSpPr/>
          <p:nvPr/>
        </p:nvSpPr>
        <p:spPr>
          <a:xfrm rot="718269">
            <a:off x="4181308" y="6584529"/>
            <a:ext cx="3149598" cy="250547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r>
              <a:rPr lang="en-GB" sz="1300" b="1" dirty="0"/>
              <a:t>PRAYERFULLY THINK ABOUT HOW YOU COULD SERVE THE POOR BOTH TODAY AND IN THE FUTURE. CAN SUPPORT CHARITIES OR DONATE TO A FOOD BANK OR LOCAL SOUP KITCHEN. ALSO, THINK ABOUT A WAY THAT POVERTY COULD BE ENDED AROUND THE WORLD AND MAKE THIS YOUR PRAYER. IT COULD BE THAT GOVERNMENTS WORK TOGETHER SO THAT EVERYONE HAS ENOUGH FOOD. MAYBE IT’S THAT EVERY CHILD CAN GO TO SCHOOL. KEEP THIS IN PRAYER AND PERHAPS ONE DAY YOU CAN PLAY YOUR PART IN MAKING THIS PRAYER A REALITY.</a:t>
            </a:r>
          </a:p>
        </p:txBody>
      </p:sp>
      <p:sp>
        <p:nvSpPr>
          <p:cNvPr id="12" name="TextBox 11">
            <a:extLst>
              <a:ext uri="{FF2B5EF4-FFF2-40B4-BE49-F238E27FC236}">
                <a16:creationId xmlns:a16="http://schemas.microsoft.com/office/drawing/2014/main" id="{0CB5E4F0-1D61-A697-FE6F-5D2005A90102}"/>
              </a:ext>
            </a:extLst>
          </p:cNvPr>
          <p:cNvSpPr txBox="1"/>
          <p:nvPr/>
        </p:nvSpPr>
        <p:spPr>
          <a:xfrm>
            <a:off x="4465805" y="5970679"/>
            <a:ext cx="2503741" cy="523220"/>
          </a:xfrm>
          <a:prstGeom prst="rect">
            <a:avLst/>
          </a:prstGeom>
          <a:noFill/>
        </p:spPr>
        <p:txBody>
          <a:bodyPr wrap="square" rtlCol="0">
            <a:spAutoFit/>
          </a:bodyPr>
          <a:lstStyle/>
          <a:p>
            <a:pPr algn="ctr"/>
            <a:r>
              <a:rPr lang="en-US" sz="2800" dirty="0">
                <a:solidFill>
                  <a:srgbClr val="33377E"/>
                </a:solidFill>
                <a:latin typeface="Cinematografica ExtraBold"/>
                <a:cs typeface="Arial" panose="020B0604020202020204" pitchFamily="34" charset="0"/>
              </a:rPr>
              <a:t>Our Mission This Week</a:t>
            </a:r>
            <a:endParaRPr lang="en-GB" sz="2800" dirty="0">
              <a:solidFill>
                <a:srgbClr val="33377E"/>
              </a:solidFill>
              <a:latin typeface="Arial" panose="020B0604020202020204" pitchFamily="34" charset="0"/>
              <a:cs typeface="Arial" panose="020B0604020202020204" pitchFamily="34" charset="0"/>
            </a:endParaRPr>
          </a:p>
        </p:txBody>
      </p:sp>
      <p:sp>
        <p:nvSpPr>
          <p:cNvPr id="15" name="AutoShape 2">
            <a:extLst>
              <a:ext uri="{FF2B5EF4-FFF2-40B4-BE49-F238E27FC236}">
                <a16:creationId xmlns:a16="http://schemas.microsoft.com/office/drawing/2014/main" id="{1C664F55-C09F-673B-57A5-FC67094E617A}"/>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 name="Picture 20" descr="A yellow star on a black background&#10;&#10;AI-generated content may be incorrect.">
            <a:extLst>
              <a:ext uri="{FF2B5EF4-FFF2-40B4-BE49-F238E27FC236}">
                <a16:creationId xmlns:a16="http://schemas.microsoft.com/office/drawing/2014/main" id="{CF568190-90FA-894B-3F03-27F6418376E7}"/>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29896" y="4457498"/>
            <a:ext cx="819587" cy="778266"/>
          </a:xfrm>
          <a:prstGeom prst="rect">
            <a:avLst/>
          </a:prstGeom>
        </p:spPr>
      </p:pic>
      <p:pic>
        <p:nvPicPr>
          <p:cNvPr id="22" name="Picture 21" descr="A yellow star on a black background&#10;&#10;AI-generated content may be incorrect.">
            <a:extLst>
              <a:ext uri="{FF2B5EF4-FFF2-40B4-BE49-F238E27FC236}">
                <a16:creationId xmlns:a16="http://schemas.microsoft.com/office/drawing/2014/main" id="{70ADA1DE-8F37-15E7-99F3-0499F6BA8B23}"/>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203168" y="4357041"/>
            <a:ext cx="819587" cy="778266"/>
          </a:xfrm>
          <a:prstGeom prst="rect">
            <a:avLst/>
          </a:prstGeom>
        </p:spPr>
      </p:pic>
      <p:pic>
        <p:nvPicPr>
          <p:cNvPr id="23" name="Picture 22" descr="A yellow star on a black background&#10;&#10;AI-generated content may be incorrect.">
            <a:extLst>
              <a:ext uri="{FF2B5EF4-FFF2-40B4-BE49-F238E27FC236}">
                <a16:creationId xmlns:a16="http://schemas.microsoft.com/office/drawing/2014/main" id="{5345A23A-9D42-BC82-F3C9-16778998E85B}"/>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46052" y="8713183"/>
            <a:ext cx="819587" cy="778266"/>
          </a:xfrm>
          <a:prstGeom prst="rect">
            <a:avLst/>
          </a:prstGeom>
        </p:spPr>
      </p:pic>
      <p:pic>
        <p:nvPicPr>
          <p:cNvPr id="24" name="Picture 23" descr="A yellow star on a black background&#10;&#10;AI-generated content may be incorrect.">
            <a:extLst>
              <a:ext uri="{FF2B5EF4-FFF2-40B4-BE49-F238E27FC236}">
                <a16:creationId xmlns:a16="http://schemas.microsoft.com/office/drawing/2014/main" id="{1035F7C0-4A98-84CF-99A5-4672FA387AE1}"/>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216056" y="8689061"/>
            <a:ext cx="819587" cy="778266"/>
          </a:xfrm>
          <a:prstGeom prst="rect">
            <a:avLst/>
          </a:prstGeom>
        </p:spPr>
      </p:pic>
    </p:spTree>
    <p:extLst>
      <p:ext uri="{BB962C8B-B14F-4D97-AF65-F5344CB8AC3E}">
        <p14:creationId xmlns:p14="http://schemas.microsoft.com/office/powerpoint/2010/main" val="1481927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a:extLst>
            <a:ext uri="{FF2B5EF4-FFF2-40B4-BE49-F238E27FC236}">
              <a16:creationId xmlns:a16="http://schemas.microsoft.com/office/drawing/2014/main" id="{80656F1F-AF82-41BA-4C57-ED1CF9A6A0B0}"/>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44D54A75-564E-8EF5-1C56-8D230EBFBA0C}"/>
              </a:ext>
            </a:extLst>
          </p:cNvPr>
          <p:cNvSpPr txBox="1"/>
          <p:nvPr/>
        </p:nvSpPr>
        <p:spPr>
          <a:xfrm>
            <a:off x="1161602" y="115916"/>
            <a:ext cx="5233295" cy="834844"/>
          </a:xfrm>
          <a:prstGeom prst="rect">
            <a:avLst/>
          </a:prstGeom>
        </p:spPr>
        <p:txBody>
          <a:bodyPr lIns="0" tIns="0" rIns="0" bIns="0" rtlCol="0" anchor="t">
            <a:spAutoFit/>
          </a:bodyPr>
          <a:lstStyle/>
          <a:p>
            <a:pPr algn="ctr">
              <a:lnSpc>
                <a:spcPts val="8539"/>
              </a:lnSpc>
              <a:spcBef>
                <a:spcPct val="0"/>
              </a:spcBef>
            </a:pPr>
            <a:r>
              <a:rPr lang="en-US" sz="3600" dirty="0">
                <a:solidFill>
                  <a:srgbClr val="7030A0"/>
                </a:solidFill>
                <a:latin typeface="Cinematografica ExtraBold"/>
              </a:rPr>
              <a:t>St John Vianney Catholic Primary</a:t>
            </a:r>
          </a:p>
        </p:txBody>
      </p:sp>
      <p:grpSp>
        <p:nvGrpSpPr>
          <p:cNvPr id="3" name="Group 3">
            <a:extLst>
              <a:ext uri="{FF2B5EF4-FFF2-40B4-BE49-F238E27FC236}">
                <a16:creationId xmlns:a16="http://schemas.microsoft.com/office/drawing/2014/main" id="{F46DB23A-52A3-01DA-4512-C25564458515}"/>
              </a:ext>
            </a:extLst>
          </p:cNvPr>
          <p:cNvGrpSpPr/>
          <p:nvPr/>
        </p:nvGrpSpPr>
        <p:grpSpPr>
          <a:xfrm>
            <a:off x="-2" y="434861"/>
            <a:ext cx="7556501" cy="9694269"/>
            <a:chOff x="27988" y="-477"/>
            <a:chExt cx="2569005" cy="798274"/>
          </a:xfrm>
        </p:grpSpPr>
        <p:sp>
          <p:nvSpPr>
            <p:cNvPr id="4" name="Freeform 4">
              <a:extLst>
                <a:ext uri="{FF2B5EF4-FFF2-40B4-BE49-F238E27FC236}">
                  <a16:creationId xmlns:a16="http://schemas.microsoft.com/office/drawing/2014/main" id="{E5AA9A5E-87D7-BB98-FF40-9B0AE354826C}"/>
                </a:ext>
              </a:extLst>
            </p:cNvPr>
            <p:cNvSpPr/>
            <p:nvPr/>
          </p:nvSpPr>
          <p:spPr>
            <a:xfrm>
              <a:off x="27988" y="-477"/>
              <a:ext cx="2569005" cy="798274"/>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dirty="0"/>
            </a:p>
          </p:txBody>
        </p:sp>
      </p:grpSp>
      <p:sp>
        <p:nvSpPr>
          <p:cNvPr id="10" name="AutoShape 10">
            <a:extLst>
              <a:ext uri="{FF2B5EF4-FFF2-40B4-BE49-F238E27FC236}">
                <a16:creationId xmlns:a16="http://schemas.microsoft.com/office/drawing/2014/main" id="{5BF4F4F9-F12E-928B-F479-A3A6191FF7F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F6230707-67A9-8F3F-F768-228E92DEC618}"/>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BC4DAF67-C526-C684-9E16-ACEDEE8E53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7533" r="7533"/>
          <a:stretch>
            <a:fillRect/>
          </a:stretch>
        </p:blipFill>
        <p:spPr bwMode="auto">
          <a:xfrm>
            <a:off x="6582228" y="120214"/>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AutoShape 2" descr="Image preview">
            <a:extLst>
              <a:ext uri="{FF2B5EF4-FFF2-40B4-BE49-F238E27FC236}">
                <a16:creationId xmlns:a16="http://schemas.microsoft.com/office/drawing/2014/main" id="{0A052597-EE03-CA69-44F7-5294E325A6CA}"/>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D6C6C6C0-3B14-14B5-EFFC-6E927CB4891E}"/>
              </a:ext>
            </a:extLst>
          </p:cNvPr>
          <p:cNvPicPr>
            <a:picLocks noChangeAspect="1"/>
          </p:cNvPicPr>
          <p:nvPr/>
        </p:nvPicPr>
        <p:blipFill>
          <a:blip r:embed="rId3"/>
          <a:stretch>
            <a:fillRect/>
          </a:stretch>
        </p:blipFill>
        <p:spPr>
          <a:xfrm>
            <a:off x="329307" y="120214"/>
            <a:ext cx="830546" cy="830546"/>
          </a:xfrm>
          <a:prstGeom prst="rect">
            <a:avLst/>
          </a:prstGeom>
        </p:spPr>
      </p:pic>
      <p:sp>
        <p:nvSpPr>
          <p:cNvPr id="21" name="Rectangle 5">
            <a:extLst>
              <a:ext uri="{FF2B5EF4-FFF2-40B4-BE49-F238E27FC236}">
                <a16:creationId xmlns:a16="http://schemas.microsoft.com/office/drawing/2014/main" id="{778C387D-E3B1-0CB6-E4E4-6EF73BBC0E7D}"/>
              </a:ext>
            </a:extLst>
          </p:cNvPr>
          <p:cNvSpPr>
            <a:spLocks noChangeArrowheads="1"/>
          </p:cNvSpPr>
          <p:nvPr/>
        </p:nvSpPr>
        <p:spPr bwMode="auto">
          <a:xfrm>
            <a:off x="0" y="0"/>
            <a:ext cx="7556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2" name="Rectangle 6">
            <a:extLst>
              <a:ext uri="{FF2B5EF4-FFF2-40B4-BE49-F238E27FC236}">
                <a16:creationId xmlns:a16="http://schemas.microsoft.com/office/drawing/2014/main" id="{EA974AF1-0879-4962-ED10-F2F131B129D2}"/>
              </a:ext>
            </a:extLst>
          </p:cNvPr>
          <p:cNvSpPr>
            <a:spLocks noChangeArrowheads="1"/>
          </p:cNvSpPr>
          <p:nvPr/>
        </p:nvSpPr>
        <p:spPr bwMode="auto">
          <a:xfrm>
            <a:off x="3178981" y="8873883"/>
            <a:ext cx="23115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 </a:t>
            </a:r>
            <a:endParaRPr kumimoji="0" lang="en-GB" altLang="en-US" b="0" i="0" u="none" strike="noStrike" cap="none" normalizeH="0" baseline="0" dirty="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1837F269-54E0-ACD3-A9BD-E870F3120337}"/>
              </a:ext>
            </a:extLst>
          </p:cNvPr>
          <p:cNvSpPr txBox="1"/>
          <p:nvPr/>
        </p:nvSpPr>
        <p:spPr>
          <a:xfrm>
            <a:off x="457200" y="1262749"/>
            <a:ext cx="6834180" cy="8019503"/>
          </a:xfrm>
          <a:prstGeom prst="rect">
            <a:avLst/>
          </a:prstGeom>
          <a:noFill/>
        </p:spPr>
        <p:txBody>
          <a:bodyPr wrap="square">
            <a:spAutoFit/>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Thank you to all the parents that supported Speed sainting this week. Our children were amazing and talked confidently and at length about the saints that they had researched. Thank you to the parents who were enthusiastic and asked brilliant questions. Also, thank you to Mrs Holmes and Mrs Cook for preparing the class.</a:t>
            </a:r>
          </a:p>
          <a:p>
            <a:pPr>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This week is the start of switch off fortnight, the Eco team have led an assembly and asked for champions in each class. The champions will be checking that lights have been switched off in every class. We hope that children will take these skills home and switch off lights in rooms where no one is sitting.</a:t>
            </a:r>
          </a:p>
          <a:p>
            <a:pPr>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07000"/>
              </a:lnSpc>
              <a:spcAft>
                <a:spcPts val="800"/>
              </a:spcAft>
              <a:buNone/>
            </a:pPr>
            <a:r>
              <a:rPr lang="en-GB" sz="1800" b="1" u="sng"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Reminder INSET Day tomorrow no children in school.</a:t>
            </a:r>
          </a:p>
          <a:p>
            <a:pPr>
              <a:lnSpc>
                <a:spcPct val="107000"/>
              </a:lnSpc>
              <a:spcAft>
                <a:spcPts val="800"/>
              </a:spcAft>
              <a:buNone/>
            </a:pPr>
            <a:endParaRPr lang="en-GB" sz="2400" b="1" u="sng" kern="100" dirty="0">
              <a:latin typeface="Aharoni" panose="020F0502020204030204" pitchFamily="2" charset="-79"/>
              <a:ea typeface="Aptos" panose="020B0004020202020204" pitchFamily="34" charset="0"/>
              <a:cs typeface="Aharoni" panose="020F0502020204030204" pitchFamily="2" charset="-79"/>
            </a:endParaRPr>
          </a:p>
          <a:p>
            <a:pPr algn="ctr">
              <a:lnSpc>
                <a:spcPct val="107000"/>
              </a:lnSpc>
              <a:spcAft>
                <a:spcPts val="800"/>
              </a:spcAft>
              <a:buNone/>
            </a:pPr>
            <a:r>
              <a:rPr lang="en-GB" sz="2400" b="1" u="sng" kern="100" dirty="0">
                <a:effectLst/>
                <a:latin typeface="Aharoni" panose="020F0502020204030204" pitchFamily="2" charset="-79"/>
                <a:ea typeface="Aptos" panose="020B0004020202020204" pitchFamily="34" charset="0"/>
                <a:cs typeface="Aharoni" panose="020F0502020204030204" pitchFamily="2" charset="-79"/>
              </a:rPr>
              <a:t>Dates to remember</a:t>
            </a:r>
          </a:p>
          <a:p>
            <a:pPr>
              <a:lnSpc>
                <a:spcPct val="107000"/>
              </a:lnSpc>
              <a:spcAft>
                <a:spcPts val="800"/>
              </a:spcAft>
              <a:buNone/>
            </a:pPr>
            <a:endParaRPr lang="en-GB" sz="1800" b="1" u="sng"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buNone/>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22.11.25</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12:30pm  -Altar server training in Church with a promise of pizza afterwards. You can’t beat that!. We hope that lots of Year 4 , Year5 and Year6 children will attend.</a:t>
            </a:r>
          </a:p>
          <a:p>
            <a:pPr>
              <a:lnSpc>
                <a:spcPct val="107000"/>
              </a:lnSpc>
              <a:spcAft>
                <a:spcPts val="800"/>
              </a:spcAft>
              <a:buNone/>
            </a:pPr>
            <a:r>
              <a:rPr lang="en-GB" sz="1800" b="1" kern="100" dirty="0">
                <a:effectLst/>
                <a:latin typeface="Aptos" panose="020B0004020202020204" pitchFamily="34" charset="0"/>
                <a:ea typeface="Aptos" panose="020B0004020202020204" pitchFamily="34" charset="0"/>
                <a:cs typeface="Times New Roman" panose="02020603050405020304" pitchFamily="18" charset="0"/>
              </a:rPr>
              <a:t>4.12.25</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Fr Alex’s induction Mass 6:30pm. We need as many children as possible to attend as we are the best singers. Light refreshments available in school afterwards and a chance to meet Cannon Jonathan Veasey and Cannon Tom.</a:t>
            </a:r>
          </a:p>
        </p:txBody>
      </p:sp>
    </p:spTree>
    <p:extLst>
      <p:ext uri="{BB962C8B-B14F-4D97-AF65-F5344CB8AC3E}">
        <p14:creationId xmlns:p14="http://schemas.microsoft.com/office/powerpoint/2010/main" val="1746794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E1C6"/>
        </a:solidFill>
        <a:effectLst/>
      </p:bgPr>
    </p:bg>
    <p:spTree>
      <p:nvGrpSpPr>
        <p:cNvPr id="1" name=""/>
        <p:cNvGrpSpPr/>
        <p:nvPr/>
      </p:nvGrpSpPr>
      <p:grpSpPr>
        <a:xfrm>
          <a:off x="0" y="0"/>
          <a:ext cx="0" cy="0"/>
          <a:chOff x="0" y="0"/>
          <a:chExt cx="0" cy="0"/>
        </a:xfrm>
      </p:grpSpPr>
      <p:grpSp>
        <p:nvGrpSpPr>
          <p:cNvPr id="2" name="Group 3">
            <a:extLst>
              <a:ext uri="{FF2B5EF4-FFF2-40B4-BE49-F238E27FC236}">
                <a16:creationId xmlns:a16="http://schemas.microsoft.com/office/drawing/2014/main" id="{71061D6B-8DC5-31FD-1F6E-D350CAC2CF9E}"/>
              </a:ext>
            </a:extLst>
          </p:cNvPr>
          <p:cNvGrpSpPr/>
          <p:nvPr/>
        </p:nvGrpSpPr>
        <p:grpSpPr>
          <a:xfrm>
            <a:off x="-112542" y="1189918"/>
            <a:ext cx="7556501" cy="9852445"/>
            <a:chOff x="-10272" y="-5641"/>
            <a:chExt cx="2569005" cy="811299"/>
          </a:xfrm>
        </p:grpSpPr>
        <p:sp>
          <p:nvSpPr>
            <p:cNvPr id="3" name="Freeform 4">
              <a:extLst>
                <a:ext uri="{FF2B5EF4-FFF2-40B4-BE49-F238E27FC236}">
                  <a16:creationId xmlns:a16="http://schemas.microsoft.com/office/drawing/2014/main" id="{0B6FDE33-FDFE-A203-7BBB-9C1DDA43059C}"/>
                </a:ext>
              </a:extLst>
            </p:cNvPr>
            <p:cNvSpPr/>
            <p:nvPr/>
          </p:nvSpPr>
          <p:spPr>
            <a:xfrm>
              <a:off x="-10272" y="-5641"/>
              <a:ext cx="2569005" cy="811299"/>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pPr algn="ctr"/>
              <a:endParaRPr lang="en-GB" b="1" dirty="0"/>
            </a:p>
          </p:txBody>
        </p:sp>
      </p:grpSp>
      <p:sp useBgFill="1">
        <p:nvSpPr>
          <p:cNvPr id="4" name="TextBox 2">
            <a:extLst>
              <a:ext uri="{FF2B5EF4-FFF2-40B4-BE49-F238E27FC236}">
                <a16:creationId xmlns:a16="http://schemas.microsoft.com/office/drawing/2014/main" id="{E72765F3-6A13-6A14-DD76-8BB77B7484A6}"/>
              </a:ext>
            </a:extLst>
          </p:cNvPr>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dirty="0">
                <a:solidFill>
                  <a:srgbClr val="7030A0"/>
                </a:solidFill>
                <a:latin typeface="Cinematografica ExtraBold"/>
              </a:rPr>
              <a:t>St John Vianney Catholic Primary</a:t>
            </a:r>
          </a:p>
        </p:txBody>
      </p:sp>
      <p:pic>
        <p:nvPicPr>
          <p:cNvPr id="5" name="Picture 4">
            <a:extLst>
              <a:ext uri="{FF2B5EF4-FFF2-40B4-BE49-F238E27FC236}">
                <a16:creationId xmlns:a16="http://schemas.microsoft.com/office/drawing/2014/main" id="{8ADE27F3-CC40-D83F-2220-94A250B01FFF}"/>
              </a:ext>
            </a:extLst>
          </p:cNvPr>
          <p:cNvPicPr>
            <a:picLocks noChangeAspect="1"/>
          </p:cNvPicPr>
          <p:nvPr/>
        </p:nvPicPr>
        <p:blipFill>
          <a:blip r:embed="rId3"/>
          <a:stretch>
            <a:fillRect/>
          </a:stretch>
        </p:blipFill>
        <p:spPr>
          <a:xfrm>
            <a:off x="329307" y="120214"/>
            <a:ext cx="830546" cy="830546"/>
          </a:xfrm>
          <a:prstGeom prst="rect">
            <a:avLst/>
          </a:prstGeom>
        </p:spPr>
      </p:pic>
      <p:pic>
        <p:nvPicPr>
          <p:cNvPr id="6" name="Picture 5" descr="0e21577d-e775-4ec3-9b80-2b5ec394e85fMAC%20Logo%20_Square">
            <a:extLst>
              <a:ext uri="{FF2B5EF4-FFF2-40B4-BE49-F238E27FC236}">
                <a16:creationId xmlns:a16="http://schemas.microsoft.com/office/drawing/2014/main" id="{F34C41B9-5706-CFD9-4AB1-4920C4E0603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7533" r="7533"/>
          <a:stretch>
            <a:fillRect/>
          </a:stretch>
        </p:blipFill>
        <p:spPr bwMode="auto">
          <a:xfrm>
            <a:off x="6582228" y="120214"/>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 name="Picture 11" descr="A cartoon of a car crash&#10;&#10;AI-generated content may be incorrect.">
            <a:extLst>
              <a:ext uri="{FF2B5EF4-FFF2-40B4-BE49-F238E27FC236}">
                <a16:creationId xmlns:a16="http://schemas.microsoft.com/office/drawing/2014/main" id="{D284289F-24DA-1ADA-A205-69F3AA38147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338733" y="883215"/>
            <a:ext cx="2340000" cy="2340000"/>
          </a:xfrm>
          <a:prstGeom prst="rect">
            <a:avLst/>
          </a:prstGeom>
        </p:spPr>
      </p:pic>
      <p:sp>
        <p:nvSpPr>
          <p:cNvPr id="13" name="TextBox 12">
            <a:extLst>
              <a:ext uri="{FF2B5EF4-FFF2-40B4-BE49-F238E27FC236}">
                <a16:creationId xmlns:a16="http://schemas.microsoft.com/office/drawing/2014/main" id="{BC0A71E9-C214-EFB9-AE3B-EA697F100AA5}"/>
              </a:ext>
            </a:extLst>
          </p:cNvPr>
          <p:cNvSpPr txBox="1"/>
          <p:nvPr/>
        </p:nvSpPr>
        <p:spPr>
          <a:xfrm>
            <a:off x="468183" y="2853883"/>
            <a:ext cx="6395050" cy="7386638"/>
          </a:xfrm>
          <a:prstGeom prst="rect">
            <a:avLst/>
          </a:prstGeom>
          <a:noFill/>
        </p:spPr>
        <p:txBody>
          <a:bodyPr wrap="square" rtlCol="0">
            <a:spAutoFit/>
          </a:bodyPr>
          <a:lstStyle/>
          <a:p>
            <a:pPr algn="ctr"/>
            <a:r>
              <a:rPr lang="en-GB" sz="2400" dirty="0"/>
              <a:t>Parking around school.</a:t>
            </a:r>
          </a:p>
          <a:p>
            <a:endParaRPr lang="en-GB" dirty="0"/>
          </a:p>
          <a:p>
            <a:r>
              <a:rPr lang="en-GB" dirty="0"/>
              <a:t>Please do not park on the bend and close to the entrance when dropping off and picking children up even if it is only for a few minutes. Cars find it so difficult to get round the corner and it is very dangerous when children are crossing the road to get to school.</a:t>
            </a:r>
          </a:p>
          <a:p>
            <a:endParaRPr lang="en-GB" dirty="0"/>
          </a:p>
          <a:p>
            <a:r>
              <a:rPr lang="en-GB" dirty="0"/>
              <a:t>Reminder  - Please do not use the slip road at the top on the hill on Mount Nod way to turn around, this is a private road and one in which the residents have to upkeep.  I met with one of the lovely ladies this week who is so worried about having to pay to repair the road.  </a:t>
            </a:r>
          </a:p>
          <a:p>
            <a:endParaRPr lang="en-GB" dirty="0"/>
          </a:p>
          <a:p>
            <a:r>
              <a:rPr lang="en-GB" dirty="0"/>
              <a:t>Also please do not park on dropped curbs and also do not blocking our residents’ driveways.</a:t>
            </a:r>
          </a:p>
          <a:p>
            <a:endParaRPr lang="en-GB" dirty="0"/>
          </a:p>
          <a:p>
            <a:r>
              <a:rPr lang="en-GB" dirty="0"/>
              <a:t>Let us support our neighbours by caring for others  and following our school rule to love one another as I have loved you.</a:t>
            </a:r>
          </a:p>
          <a:p>
            <a:endParaRPr lang="en-GB" dirty="0"/>
          </a:p>
          <a:p>
            <a:r>
              <a:rPr lang="en-GB" dirty="0"/>
              <a:t>Thank you for your cooperation in this matter.</a:t>
            </a: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786553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987594FF-F0AC-70D5-99D3-3CBE367F4C3A}"/>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8E7246E5-C873-6F89-8F48-8D83BB742F94}"/>
              </a:ext>
            </a:extLst>
          </p:cNvPr>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dirty="0">
                <a:solidFill>
                  <a:srgbClr val="7030A0"/>
                </a:solidFill>
                <a:latin typeface="Cinematografica ExtraBold"/>
              </a:rPr>
              <a:t>St John Vianney Catholic Primary</a:t>
            </a:r>
          </a:p>
        </p:txBody>
      </p:sp>
      <p:sp>
        <p:nvSpPr>
          <p:cNvPr id="10" name="AutoShape 10">
            <a:extLst>
              <a:ext uri="{FF2B5EF4-FFF2-40B4-BE49-F238E27FC236}">
                <a16:creationId xmlns:a16="http://schemas.microsoft.com/office/drawing/2014/main" id="{18D855E5-BEE7-601A-49C7-4E6877E2069A}"/>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4C81086F-7B85-B1BB-CAC2-5A2A30B0BEEE}"/>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E84827DC-F98A-5EEC-7056-F4AAA864076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aphicFrame>
        <p:nvGraphicFramePr>
          <p:cNvPr id="9" name="Table 8">
            <a:extLst>
              <a:ext uri="{FF2B5EF4-FFF2-40B4-BE49-F238E27FC236}">
                <a16:creationId xmlns:a16="http://schemas.microsoft.com/office/drawing/2014/main" id="{B1399C81-60E1-CB1B-3CB3-5CE0B3309F03}"/>
              </a:ext>
            </a:extLst>
          </p:cNvPr>
          <p:cNvGraphicFramePr>
            <a:graphicFrameLocks noGrp="1"/>
          </p:cNvGraphicFramePr>
          <p:nvPr/>
        </p:nvGraphicFramePr>
        <p:xfrm>
          <a:off x="6192024" y="6732216"/>
          <a:ext cx="1064526" cy="1371600"/>
        </p:xfrm>
        <a:graphic>
          <a:graphicData uri="http://schemas.openxmlformats.org/drawingml/2006/table">
            <a:tbl>
              <a:tblPr firstRow="1" firstCol="1" bandRow="1">
                <a:tableStyleId>{5C22544A-7EE6-4342-B048-85BDC9FD1C3A}</a:tableStyleId>
              </a:tblPr>
              <a:tblGrid>
                <a:gridCol w="1064526">
                  <a:extLst>
                    <a:ext uri="{9D8B030D-6E8A-4147-A177-3AD203B41FA5}">
                      <a16:colId xmlns:a16="http://schemas.microsoft.com/office/drawing/2014/main" val="3154643617"/>
                    </a:ext>
                  </a:extLst>
                </a:gridCol>
              </a:tblGrid>
              <a:tr h="32909">
                <a:tc>
                  <a:txBody>
                    <a:bodyPr/>
                    <a:lstStyle/>
                    <a:p>
                      <a:endParaRPr lang="en-GB"/>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92317760"/>
                  </a:ext>
                </a:extLst>
              </a:tr>
              <a:tr h="190500">
                <a:tc>
                  <a:txBody>
                    <a:bodyPr/>
                    <a:lstStyle/>
                    <a:p>
                      <a:endParaRPr lang="en-GB"/>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2324711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08664415"/>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80988274"/>
                  </a:ext>
                </a:extLst>
              </a:tr>
              <a:tr h="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51588238"/>
                  </a:ext>
                </a:extLst>
              </a:tr>
            </a:tbl>
          </a:graphicData>
        </a:graphic>
      </p:graphicFrame>
      <p:graphicFrame>
        <p:nvGraphicFramePr>
          <p:cNvPr id="11" name="Table 10">
            <a:extLst>
              <a:ext uri="{FF2B5EF4-FFF2-40B4-BE49-F238E27FC236}">
                <a16:creationId xmlns:a16="http://schemas.microsoft.com/office/drawing/2014/main" id="{7B4ED816-C662-4E0E-9F93-98E82516FBEA}"/>
              </a:ext>
            </a:extLst>
          </p:cNvPr>
          <p:cNvGraphicFramePr>
            <a:graphicFrameLocks noGrp="1"/>
          </p:cNvGraphicFramePr>
          <p:nvPr/>
        </p:nvGraphicFramePr>
        <p:xfrm>
          <a:off x="3974405" y="6409183"/>
          <a:ext cx="1240674" cy="1645920"/>
        </p:xfrm>
        <a:graphic>
          <a:graphicData uri="http://schemas.openxmlformats.org/drawingml/2006/table">
            <a:tbl>
              <a:tblPr firstRow="1" firstCol="1" bandRow="1">
                <a:tableStyleId>{5C22544A-7EE6-4342-B048-85BDC9FD1C3A}</a:tableStyleId>
              </a:tblPr>
              <a:tblGrid>
                <a:gridCol w="1240674">
                  <a:extLst>
                    <a:ext uri="{9D8B030D-6E8A-4147-A177-3AD203B41FA5}">
                      <a16:colId xmlns:a16="http://schemas.microsoft.com/office/drawing/2014/main" val="2661205710"/>
                    </a:ext>
                  </a:extLst>
                </a:gridCol>
              </a:tblGrid>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8186222"/>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5916557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42203441"/>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418366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0151912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2891869"/>
                  </a:ext>
                </a:extLst>
              </a:tr>
            </a:tbl>
          </a:graphicData>
        </a:graphic>
      </p:graphicFrame>
      <p:graphicFrame>
        <p:nvGraphicFramePr>
          <p:cNvPr id="6" name="Table 5">
            <a:extLst>
              <a:ext uri="{FF2B5EF4-FFF2-40B4-BE49-F238E27FC236}">
                <a16:creationId xmlns:a16="http://schemas.microsoft.com/office/drawing/2014/main" id="{4FB8CC29-F503-2673-2D12-536BEC31E47F}"/>
              </a:ext>
            </a:extLst>
          </p:cNvPr>
          <p:cNvGraphicFramePr>
            <a:graphicFrameLocks noGrp="1"/>
          </p:cNvGraphicFramePr>
          <p:nvPr/>
        </p:nvGraphicFramePr>
        <p:xfrm>
          <a:off x="6056124" y="6752297"/>
          <a:ext cx="1371600" cy="1246505"/>
        </p:xfrm>
        <a:graphic>
          <a:graphicData uri="http://schemas.openxmlformats.org/drawingml/2006/table">
            <a:tbl>
              <a:tblPr firstRow="1" firstCol="1" bandRow="1">
                <a:tableStyleId>{5C22544A-7EE6-4342-B048-85BDC9FD1C3A}</a:tableStyleId>
              </a:tblPr>
              <a:tblGrid>
                <a:gridCol w="1371600">
                  <a:extLst>
                    <a:ext uri="{9D8B030D-6E8A-4147-A177-3AD203B41FA5}">
                      <a16:colId xmlns:a16="http://schemas.microsoft.com/office/drawing/2014/main" val="4121735372"/>
                    </a:ext>
                  </a:extLst>
                </a:gridCol>
              </a:tblGrid>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09151639"/>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096366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1534463"/>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4030978"/>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6105204"/>
                  </a:ext>
                </a:extLst>
              </a:tr>
            </a:tbl>
          </a:graphicData>
        </a:graphic>
      </p:graphicFrame>
      <p:sp>
        <p:nvSpPr>
          <p:cNvPr id="16" name="Rectangle 15">
            <a:extLst>
              <a:ext uri="{FF2B5EF4-FFF2-40B4-BE49-F238E27FC236}">
                <a16:creationId xmlns:a16="http://schemas.microsoft.com/office/drawing/2014/main" id="{4F9E3C4A-C020-FB21-FC86-540244693F50}"/>
              </a:ext>
            </a:extLst>
          </p:cNvPr>
          <p:cNvSpPr/>
          <p:nvPr/>
        </p:nvSpPr>
        <p:spPr>
          <a:xfrm>
            <a:off x="4025110" y="5358452"/>
            <a:ext cx="3370658"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latin typeface="Calibri"/>
                <a:ea typeface="+mn-ea"/>
                <a:cs typeface="+mn-cs"/>
              </a:rPr>
              <a:t> </a:t>
            </a:r>
          </a:p>
        </p:txBody>
      </p:sp>
      <p:sp>
        <p:nvSpPr>
          <p:cNvPr id="18" name="Rectangle 1">
            <a:extLst>
              <a:ext uri="{FF2B5EF4-FFF2-40B4-BE49-F238E27FC236}">
                <a16:creationId xmlns:a16="http://schemas.microsoft.com/office/drawing/2014/main" id="{B14FDB80-84DD-73F8-A4EB-E5B9E0D39493}"/>
              </a:ext>
            </a:extLst>
          </p:cNvPr>
          <p:cNvSpPr>
            <a:spLocks noChangeArrowheads="1"/>
          </p:cNvSpPr>
          <p:nvPr/>
        </p:nvSpPr>
        <p:spPr bwMode="auto">
          <a:xfrm>
            <a:off x="-6158347" y="483937"/>
            <a:ext cx="7556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242424"/>
                </a:solidFill>
                <a:effectLst/>
                <a:uLnTx/>
                <a:uFillTx/>
                <a:latin typeface="Arial" panose="020B0604020202020204" pitchFamily="34" charset="0"/>
                <a:ea typeface="+mn-ea"/>
                <a:cs typeface="Arial" panose="020B0604020202020204" pitchFamily="34" charset="0"/>
              </a:rPr>
              <a:t> </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Rectangle 25">
            <a:extLst>
              <a:ext uri="{FF2B5EF4-FFF2-40B4-BE49-F238E27FC236}">
                <a16:creationId xmlns:a16="http://schemas.microsoft.com/office/drawing/2014/main" id="{E16D08AD-29E3-09AB-0875-F4484E284850}"/>
              </a:ext>
            </a:extLst>
          </p:cNvPr>
          <p:cNvSpPr/>
          <p:nvPr/>
        </p:nvSpPr>
        <p:spPr>
          <a:xfrm>
            <a:off x="-2754278" y="-13539152"/>
            <a:ext cx="3778250" cy="923330"/>
          </a:xfrm>
          <a:prstGeom prst="rect">
            <a:avLst/>
          </a:prstGeom>
        </p:spPr>
        <p:txBody>
          <a:bodyPr>
            <a:spAutoFit/>
          </a:bodyPr>
          <a:lstStyle/>
          <a:p>
            <a:endParaRPr lang="en-GB"/>
          </a:p>
          <a:p>
            <a:endParaRPr lang="en-GB"/>
          </a:p>
          <a:p>
            <a:r>
              <a:rPr lang="en-GB"/>
              <a:t> </a:t>
            </a:r>
          </a:p>
        </p:txBody>
      </p:sp>
      <p:sp>
        <p:nvSpPr>
          <p:cNvPr id="23" name="Rectangle 22">
            <a:extLst>
              <a:ext uri="{FF2B5EF4-FFF2-40B4-BE49-F238E27FC236}">
                <a16:creationId xmlns:a16="http://schemas.microsoft.com/office/drawing/2014/main" id="{5AAE532A-23C1-7E81-3832-B849BAE08D90}"/>
              </a:ext>
            </a:extLst>
          </p:cNvPr>
          <p:cNvSpPr/>
          <p:nvPr/>
        </p:nvSpPr>
        <p:spPr>
          <a:xfrm>
            <a:off x="87910" y="2443758"/>
            <a:ext cx="3778250" cy="276999"/>
          </a:xfrm>
          <a:prstGeom prst="rect">
            <a:avLst/>
          </a:prstGeom>
        </p:spPr>
        <p:txBody>
          <a:bodyPr>
            <a:spAutoFit/>
          </a:bodyPr>
          <a:lstStyle/>
          <a:p>
            <a:pPr algn="ctr"/>
            <a:r>
              <a:rPr lang="en-GB" sz="1200">
                <a:latin typeface="Arial" panose="020B0604020202020204" pitchFamily="34" charset="0"/>
                <a:cs typeface="Arial" panose="020B0604020202020204" pitchFamily="34" charset="0"/>
              </a:rPr>
              <a:t>. </a:t>
            </a:r>
          </a:p>
        </p:txBody>
      </p:sp>
      <p:sp>
        <p:nvSpPr>
          <p:cNvPr id="27" name="TextBox 26">
            <a:extLst>
              <a:ext uri="{FF2B5EF4-FFF2-40B4-BE49-F238E27FC236}">
                <a16:creationId xmlns:a16="http://schemas.microsoft.com/office/drawing/2014/main" id="{76FDDC48-1652-42F7-1DD3-A6BEE36345C5}"/>
              </a:ext>
            </a:extLst>
          </p:cNvPr>
          <p:cNvSpPr txBox="1"/>
          <p:nvPr/>
        </p:nvSpPr>
        <p:spPr>
          <a:xfrm>
            <a:off x="75177" y="1992870"/>
            <a:ext cx="3581150" cy="507831"/>
          </a:xfrm>
          <a:prstGeom prst="rect">
            <a:avLst/>
          </a:prstGeom>
          <a:noFill/>
        </p:spPr>
        <p:txBody>
          <a:bodyPr wrap="square">
            <a:spAutoFit/>
          </a:bodyPr>
          <a:lstStyle/>
          <a:p>
            <a:pPr algn="ctr"/>
            <a:br>
              <a:rPr lang="en-GB" sz="1400" b="0" cap="all" dirty="0">
                <a:effectLst/>
                <a:hlinkClick r:id="rId3"/>
              </a:rPr>
            </a:br>
            <a:r>
              <a:rPr lang="en-GB" sz="1300" dirty="0">
                <a:latin typeface="Arial" panose="020B0604020202020204" pitchFamily="34" charset="0"/>
                <a:cs typeface="Arial" panose="020B0604020202020204" pitchFamily="34" charset="0"/>
              </a:rPr>
              <a:t>. </a:t>
            </a:r>
          </a:p>
        </p:txBody>
      </p:sp>
      <p:sp>
        <p:nvSpPr>
          <p:cNvPr id="19" name="Rectangle 18">
            <a:extLst>
              <a:ext uri="{FF2B5EF4-FFF2-40B4-BE49-F238E27FC236}">
                <a16:creationId xmlns:a16="http://schemas.microsoft.com/office/drawing/2014/main" id="{EE749010-D454-DA0F-5A91-B480DA8C02C1}"/>
              </a:ext>
            </a:extLst>
          </p:cNvPr>
          <p:cNvSpPr/>
          <p:nvPr/>
        </p:nvSpPr>
        <p:spPr>
          <a:xfrm>
            <a:off x="2131781" y="890130"/>
            <a:ext cx="3326118" cy="464230"/>
          </a:xfrm>
          <a:prstGeom prst="rect">
            <a:avLst/>
          </a:prstGeom>
        </p:spPr>
        <p:txBody>
          <a:bodyPr wrap="square">
            <a:spAutoFit/>
          </a:bodyPr>
          <a:lstStyle/>
          <a:p>
            <a:pPr lvl="0" algn="ctr">
              <a:lnSpc>
                <a:spcPts val="2940"/>
              </a:lnSpc>
              <a:spcBef>
                <a:spcPct val="0"/>
              </a:spcBef>
              <a:defRPr/>
            </a:pPr>
            <a:r>
              <a:rPr lang="en-GB" sz="3200" dirty="0">
                <a:solidFill>
                  <a:srgbClr val="FF0000"/>
                </a:solidFill>
                <a:latin typeface="Cinematografica ExtraBold"/>
                <a:cs typeface="Arial"/>
              </a:rPr>
              <a:t>Safeguarding at SJV</a:t>
            </a:r>
            <a:endParaRPr lang="en-US" sz="3200" dirty="0">
              <a:solidFill>
                <a:srgbClr val="FF0000"/>
              </a:solidFill>
              <a:latin typeface="Cinematografica ExtraBold"/>
            </a:endParaRPr>
          </a:p>
        </p:txBody>
      </p:sp>
      <p:pic>
        <p:nvPicPr>
          <p:cNvPr id="4" name="Picture 3">
            <a:extLst>
              <a:ext uri="{FF2B5EF4-FFF2-40B4-BE49-F238E27FC236}">
                <a16:creationId xmlns:a16="http://schemas.microsoft.com/office/drawing/2014/main" id="{B30365CE-7552-7DE4-06DF-42559301B49E}"/>
              </a:ext>
            </a:extLst>
          </p:cNvPr>
          <p:cNvPicPr>
            <a:picLocks noChangeAspect="1"/>
          </p:cNvPicPr>
          <p:nvPr/>
        </p:nvPicPr>
        <p:blipFill>
          <a:blip r:embed="rId4"/>
          <a:stretch>
            <a:fillRect/>
          </a:stretch>
        </p:blipFill>
        <p:spPr>
          <a:xfrm>
            <a:off x="299950" y="283227"/>
            <a:ext cx="830546" cy="830546"/>
          </a:xfrm>
          <a:prstGeom prst="rect">
            <a:avLst/>
          </a:prstGeom>
        </p:spPr>
      </p:pic>
      <p:sp>
        <p:nvSpPr>
          <p:cNvPr id="3" name="AutoShape 2" descr="Image preview">
            <a:extLst>
              <a:ext uri="{FF2B5EF4-FFF2-40B4-BE49-F238E27FC236}">
                <a16:creationId xmlns:a16="http://schemas.microsoft.com/office/drawing/2014/main" id="{D707E5EC-FD98-25C5-B5AA-652DF4924D7D}"/>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1223E3D2-453A-49B7-8EDF-FA4D5D8EAD54}"/>
              </a:ext>
            </a:extLst>
          </p:cNvPr>
          <p:cNvPicPr>
            <a:picLocks noChangeAspect="1"/>
          </p:cNvPicPr>
          <p:nvPr/>
        </p:nvPicPr>
        <p:blipFill>
          <a:blip r:embed="rId5"/>
          <a:stretch>
            <a:fillRect/>
          </a:stretch>
        </p:blipFill>
        <p:spPr>
          <a:xfrm>
            <a:off x="559530" y="1425684"/>
            <a:ext cx="6613259" cy="9000000"/>
          </a:xfrm>
          <a:prstGeom prst="rect">
            <a:avLst/>
          </a:prstGeom>
        </p:spPr>
      </p:pic>
    </p:spTree>
    <p:extLst>
      <p:ext uri="{BB962C8B-B14F-4D97-AF65-F5344CB8AC3E}">
        <p14:creationId xmlns:p14="http://schemas.microsoft.com/office/powerpoint/2010/main" val="3845371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D69D69C1-8DE3-5108-4B28-86F50D1A22AA}"/>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C59D2C1E-5B41-60EA-BFCC-327C1C4D8D12}"/>
              </a:ext>
            </a:extLst>
          </p:cNvPr>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dirty="0">
                <a:solidFill>
                  <a:srgbClr val="7030A0"/>
                </a:solidFill>
                <a:latin typeface="Cinematografica ExtraBold"/>
              </a:rPr>
              <a:t>St John Vianney Catholic Primary</a:t>
            </a:r>
          </a:p>
        </p:txBody>
      </p:sp>
      <p:sp>
        <p:nvSpPr>
          <p:cNvPr id="8" name="AutoShape 8">
            <a:extLst>
              <a:ext uri="{FF2B5EF4-FFF2-40B4-BE49-F238E27FC236}">
                <a16:creationId xmlns:a16="http://schemas.microsoft.com/office/drawing/2014/main" id="{AFE72DC2-1681-C14F-B855-326EA3C4261F}"/>
              </a:ext>
            </a:extLst>
          </p:cNvPr>
          <p:cNvSpPr/>
          <p:nvPr/>
        </p:nvSpPr>
        <p:spPr>
          <a:xfrm>
            <a:off x="2344921" y="1187953"/>
            <a:ext cx="2870158" cy="0"/>
          </a:xfrm>
          <a:prstGeom prst="line">
            <a:avLst/>
          </a:prstGeom>
          <a:ln w="95250" cap="rnd">
            <a:solidFill>
              <a:srgbClr val="000000"/>
            </a:solidFill>
            <a:prstDash val="solid"/>
            <a:headEnd type="none" w="sm" len="sm"/>
            <a:tailEnd type="none" w="sm" len="sm"/>
          </a:ln>
        </p:spPr>
        <p:txBody>
          <a:bodyPr/>
          <a:lstStyle/>
          <a:p>
            <a:endParaRPr lang="en-GB"/>
          </a:p>
        </p:txBody>
      </p:sp>
      <p:sp>
        <p:nvSpPr>
          <p:cNvPr id="10" name="AutoShape 10">
            <a:extLst>
              <a:ext uri="{FF2B5EF4-FFF2-40B4-BE49-F238E27FC236}">
                <a16:creationId xmlns:a16="http://schemas.microsoft.com/office/drawing/2014/main" id="{4463E085-75AD-6246-E655-CBAE71B0D41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a:extLst>
              <a:ext uri="{FF2B5EF4-FFF2-40B4-BE49-F238E27FC236}">
                <a16:creationId xmlns:a16="http://schemas.microsoft.com/office/drawing/2014/main" id="{6816D334-D9E1-3272-8866-BBDD95D240FD}"/>
              </a:ext>
            </a:extLst>
          </p:cNvPr>
          <p:cNvSpPr/>
          <p:nvPr/>
        </p:nvSpPr>
        <p:spPr>
          <a:xfrm rot="10799999" flipV="1">
            <a:off x="150041" y="9637273"/>
            <a:ext cx="7319280" cy="52826"/>
          </a:xfrm>
          <a:prstGeom prst="line">
            <a:avLst/>
          </a:prstGeom>
          <a:ln w="38100"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A8B0522D-0C2C-5ED7-9AA9-CD712F63DCE1}"/>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68EB4599-DAB1-8885-84EF-6ACCF525CC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42" name="Group 3">
            <a:extLst>
              <a:ext uri="{FF2B5EF4-FFF2-40B4-BE49-F238E27FC236}">
                <a16:creationId xmlns:a16="http://schemas.microsoft.com/office/drawing/2014/main" id="{42BA3ADB-01D2-8FB7-7A73-DA14F749CACE}"/>
              </a:ext>
            </a:extLst>
          </p:cNvPr>
          <p:cNvGrpSpPr/>
          <p:nvPr/>
        </p:nvGrpSpPr>
        <p:grpSpPr>
          <a:xfrm>
            <a:off x="125137" y="1405742"/>
            <a:ext cx="7344185" cy="9239287"/>
            <a:chOff x="6639" y="0"/>
            <a:chExt cx="2569005" cy="800652"/>
          </a:xfrm>
        </p:grpSpPr>
        <p:sp>
          <p:nvSpPr>
            <p:cNvPr id="43" name="Freeform 4">
              <a:extLst>
                <a:ext uri="{FF2B5EF4-FFF2-40B4-BE49-F238E27FC236}">
                  <a16:creationId xmlns:a16="http://schemas.microsoft.com/office/drawing/2014/main" id="{6E099377-00A7-87A2-21F5-9731E0E5378C}"/>
                </a:ext>
              </a:extLst>
            </p:cNvPr>
            <p:cNvSpPr/>
            <p:nvPr/>
          </p:nvSpPr>
          <p:spPr>
            <a:xfrm>
              <a:off x="6639" y="0"/>
              <a:ext cx="2569005" cy="80065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grpSp>
      <p:graphicFrame>
        <p:nvGraphicFramePr>
          <p:cNvPr id="9" name="Table 8">
            <a:extLst>
              <a:ext uri="{FF2B5EF4-FFF2-40B4-BE49-F238E27FC236}">
                <a16:creationId xmlns:a16="http://schemas.microsoft.com/office/drawing/2014/main" id="{053D3488-611D-6063-FEF8-7CFB6B436A25}"/>
              </a:ext>
            </a:extLst>
          </p:cNvPr>
          <p:cNvGraphicFramePr>
            <a:graphicFrameLocks noGrp="1"/>
          </p:cNvGraphicFramePr>
          <p:nvPr/>
        </p:nvGraphicFramePr>
        <p:xfrm>
          <a:off x="6192024" y="6732216"/>
          <a:ext cx="1064526" cy="1371600"/>
        </p:xfrm>
        <a:graphic>
          <a:graphicData uri="http://schemas.openxmlformats.org/drawingml/2006/table">
            <a:tbl>
              <a:tblPr firstRow="1" firstCol="1" bandRow="1">
                <a:tableStyleId>{5C22544A-7EE6-4342-B048-85BDC9FD1C3A}</a:tableStyleId>
              </a:tblPr>
              <a:tblGrid>
                <a:gridCol w="1064526">
                  <a:extLst>
                    <a:ext uri="{9D8B030D-6E8A-4147-A177-3AD203B41FA5}">
                      <a16:colId xmlns:a16="http://schemas.microsoft.com/office/drawing/2014/main" val="3154643617"/>
                    </a:ext>
                  </a:extLst>
                </a:gridCol>
              </a:tblGrid>
              <a:tr h="32909">
                <a:tc>
                  <a:txBody>
                    <a:bodyPr/>
                    <a:lstStyle/>
                    <a:p>
                      <a:endParaRPr lang="en-GB"/>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92317760"/>
                  </a:ext>
                </a:extLst>
              </a:tr>
              <a:tr h="190500">
                <a:tc>
                  <a:txBody>
                    <a:bodyPr/>
                    <a:lstStyle/>
                    <a:p>
                      <a:endParaRPr lang="en-GB"/>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2324711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08664415"/>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80988274"/>
                  </a:ext>
                </a:extLst>
              </a:tr>
              <a:tr h="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51588238"/>
                  </a:ext>
                </a:extLst>
              </a:tr>
            </a:tbl>
          </a:graphicData>
        </a:graphic>
      </p:graphicFrame>
      <p:graphicFrame>
        <p:nvGraphicFramePr>
          <p:cNvPr id="11" name="Table 10">
            <a:extLst>
              <a:ext uri="{FF2B5EF4-FFF2-40B4-BE49-F238E27FC236}">
                <a16:creationId xmlns:a16="http://schemas.microsoft.com/office/drawing/2014/main" id="{3A856D2C-145F-C32E-3A6A-28BC2A84E45D}"/>
              </a:ext>
            </a:extLst>
          </p:cNvPr>
          <p:cNvGraphicFramePr>
            <a:graphicFrameLocks noGrp="1"/>
          </p:cNvGraphicFramePr>
          <p:nvPr/>
        </p:nvGraphicFramePr>
        <p:xfrm>
          <a:off x="3974405" y="6409183"/>
          <a:ext cx="1240674" cy="1645920"/>
        </p:xfrm>
        <a:graphic>
          <a:graphicData uri="http://schemas.openxmlformats.org/drawingml/2006/table">
            <a:tbl>
              <a:tblPr firstRow="1" firstCol="1" bandRow="1">
                <a:tableStyleId>{5C22544A-7EE6-4342-B048-85BDC9FD1C3A}</a:tableStyleId>
              </a:tblPr>
              <a:tblGrid>
                <a:gridCol w="1240674">
                  <a:extLst>
                    <a:ext uri="{9D8B030D-6E8A-4147-A177-3AD203B41FA5}">
                      <a16:colId xmlns:a16="http://schemas.microsoft.com/office/drawing/2014/main" val="2661205710"/>
                    </a:ext>
                  </a:extLst>
                </a:gridCol>
              </a:tblGrid>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8186222"/>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5916557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42203441"/>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418366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0151912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2891869"/>
                  </a:ext>
                </a:extLst>
              </a:tr>
            </a:tbl>
          </a:graphicData>
        </a:graphic>
      </p:graphicFrame>
      <p:graphicFrame>
        <p:nvGraphicFramePr>
          <p:cNvPr id="5" name="Table 4">
            <a:extLst>
              <a:ext uri="{FF2B5EF4-FFF2-40B4-BE49-F238E27FC236}">
                <a16:creationId xmlns:a16="http://schemas.microsoft.com/office/drawing/2014/main" id="{A6ED90B4-EA97-037B-F50C-FEF6337AACEE}"/>
              </a:ext>
            </a:extLst>
          </p:cNvPr>
          <p:cNvGraphicFramePr>
            <a:graphicFrameLocks noGrp="1"/>
          </p:cNvGraphicFramePr>
          <p:nvPr/>
        </p:nvGraphicFramePr>
        <p:xfrm>
          <a:off x="3930304" y="6677789"/>
          <a:ext cx="1066559" cy="1495806"/>
        </p:xfrm>
        <a:graphic>
          <a:graphicData uri="http://schemas.openxmlformats.org/drawingml/2006/table">
            <a:tbl>
              <a:tblPr firstRow="1" firstCol="1" bandRow="1">
                <a:tableStyleId>{5C22544A-7EE6-4342-B048-85BDC9FD1C3A}</a:tableStyleId>
              </a:tblPr>
              <a:tblGrid>
                <a:gridCol w="1066559">
                  <a:extLst>
                    <a:ext uri="{9D8B030D-6E8A-4147-A177-3AD203B41FA5}">
                      <a16:colId xmlns:a16="http://schemas.microsoft.com/office/drawing/2014/main" val="3354999690"/>
                    </a:ext>
                  </a:extLst>
                </a:gridCol>
              </a:tblGrid>
              <a:tr h="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08861917"/>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8418452"/>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21872425"/>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7131248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96323551"/>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26400220"/>
                  </a:ext>
                </a:extLst>
              </a:tr>
            </a:tbl>
          </a:graphicData>
        </a:graphic>
      </p:graphicFrame>
      <p:graphicFrame>
        <p:nvGraphicFramePr>
          <p:cNvPr id="6" name="Table 5">
            <a:extLst>
              <a:ext uri="{FF2B5EF4-FFF2-40B4-BE49-F238E27FC236}">
                <a16:creationId xmlns:a16="http://schemas.microsoft.com/office/drawing/2014/main" id="{1DCDCC51-A47E-2467-5E33-FB4138DAC9B9}"/>
              </a:ext>
            </a:extLst>
          </p:cNvPr>
          <p:cNvGraphicFramePr>
            <a:graphicFrameLocks noGrp="1"/>
          </p:cNvGraphicFramePr>
          <p:nvPr/>
        </p:nvGraphicFramePr>
        <p:xfrm>
          <a:off x="6056124" y="6752297"/>
          <a:ext cx="1371600" cy="1246505"/>
        </p:xfrm>
        <a:graphic>
          <a:graphicData uri="http://schemas.openxmlformats.org/drawingml/2006/table">
            <a:tbl>
              <a:tblPr firstRow="1" firstCol="1" bandRow="1">
                <a:tableStyleId>{5C22544A-7EE6-4342-B048-85BDC9FD1C3A}</a:tableStyleId>
              </a:tblPr>
              <a:tblGrid>
                <a:gridCol w="1371600">
                  <a:extLst>
                    <a:ext uri="{9D8B030D-6E8A-4147-A177-3AD203B41FA5}">
                      <a16:colId xmlns:a16="http://schemas.microsoft.com/office/drawing/2014/main" val="4121735372"/>
                    </a:ext>
                  </a:extLst>
                </a:gridCol>
              </a:tblGrid>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09151639"/>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096366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1534463"/>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4030978"/>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6105204"/>
                  </a:ext>
                </a:extLst>
              </a:tr>
            </a:tbl>
          </a:graphicData>
        </a:graphic>
      </p:graphicFrame>
      <p:sp>
        <p:nvSpPr>
          <p:cNvPr id="16" name="Rectangle 15">
            <a:extLst>
              <a:ext uri="{FF2B5EF4-FFF2-40B4-BE49-F238E27FC236}">
                <a16:creationId xmlns:a16="http://schemas.microsoft.com/office/drawing/2014/main" id="{BB476397-B70C-99D1-1CE9-2EF6AEA455E7}"/>
              </a:ext>
            </a:extLst>
          </p:cNvPr>
          <p:cNvSpPr/>
          <p:nvPr/>
        </p:nvSpPr>
        <p:spPr>
          <a:xfrm>
            <a:off x="4025110" y="5358452"/>
            <a:ext cx="3370658"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latin typeface="Calibri"/>
                <a:ea typeface="+mn-ea"/>
                <a:cs typeface="+mn-cs"/>
              </a:rPr>
              <a:t> </a:t>
            </a:r>
          </a:p>
        </p:txBody>
      </p:sp>
      <p:sp>
        <p:nvSpPr>
          <p:cNvPr id="18" name="Rectangle 1">
            <a:extLst>
              <a:ext uri="{FF2B5EF4-FFF2-40B4-BE49-F238E27FC236}">
                <a16:creationId xmlns:a16="http://schemas.microsoft.com/office/drawing/2014/main" id="{092EAB3E-1092-3776-1E0F-B636F4BA6F01}"/>
              </a:ext>
            </a:extLst>
          </p:cNvPr>
          <p:cNvSpPr>
            <a:spLocks noChangeArrowheads="1"/>
          </p:cNvSpPr>
          <p:nvPr/>
        </p:nvSpPr>
        <p:spPr bwMode="auto">
          <a:xfrm>
            <a:off x="-6158347" y="483937"/>
            <a:ext cx="7556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242424"/>
                </a:solidFill>
                <a:effectLst/>
                <a:uLnTx/>
                <a:uFillTx/>
                <a:latin typeface="Arial" panose="020B0604020202020204" pitchFamily="34" charset="0"/>
                <a:ea typeface="+mn-ea"/>
                <a:cs typeface="Arial" panose="020B0604020202020204" pitchFamily="34" charset="0"/>
              </a:rPr>
              <a:t> </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Rectangle 25">
            <a:extLst>
              <a:ext uri="{FF2B5EF4-FFF2-40B4-BE49-F238E27FC236}">
                <a16:creationId xmlns:a16="http://schemas.microsoft.com/office/drawing/2014/main" id="{38EBFB56-C332-22CC-E85C-8F26C49B55EF}"/>
              </a:ext>
            </a:extLst>
          </p:cNvPr>
          <p:cNvSpPr/>
          <p:nvPr/>
        </p:nvSpPr>
        <p:spPr>
          <a:xfrm>
            <a:off x="-2754278" y="-13539152"/>
            <a:ext cx="3778250" cy="923330"/>
          </a:xfrm>
          <a:prstGeom prst="rect">
            <a:avLst/>
          </a:prstGeom>
        </p:spPr>
        <p:txBody>
          <a:bodyPr>
            <a:spAutoFit/>
          </a:bodyPr>
          <a:lstStyle/>
          <a:p>
            <a:endParaRPr lang="en-GB"/>
          </a:p>
          <a:p>
            <a:endParaRPr lang="en-GB"/>
          </a:p>
          <a:p>
            <a:r>
              <a:rPr lang="en-GB"/>
              <a:t> </a:t>
            </a:r>
          </a:p>
        </p:txBody>
      </p:sp>
      <p:sp>
        <p:nvSpPr>
          <p:cNvPr id="24" name="TextBox 23">
            <a:extLst>
              <a:ext uri="{FF2B5EF4-FFF2-40B4-BE49-F238E27FC236}">
                <a16:creationId xmlns:a16="http://schemas.microsoft.com/office/drawing/2014/main" id="{B8BE7623-A0CE-321F-DFA4-160A64AA6D1A}"/>
              </a:ext>
            </a:extLst>
          </p:cNvPr>
          <p:cNvSpPr txBox="1"/>
          <p:nvPr/>
        </p:nvSpPr>
        <p:spPr>
          <a:xfrm>
            <a:off x="444648" y="1320244"/>
            <a:ext cx="6838802" cy="615553"/>
          </a:xfrm>
          <a:prstGeom prst="rect">
            <a:avLst/>
          </a:prstGeom>
          <a:noFill/>
        </p:spPr>
        <p:txBody>
          <a:bodyPr wrap="square" rtlCol="0">
            <a:spAutoFit/>
          </a:bodyPr>
          <a:lstStyle/>
          <a:p>
            <a:pPr algn="ctr"/>
            <a:r>
              <a:rPr lang="en-GB" sz="3400" b="1" dirty="0">
                <a:solidFill>
                  <a:srgbClr val="7030A0"/>
                </a:solidFill>
                <a:latin typeface="Cinematografica ExtraBold" panose="020B0604020202020204" charset="0"/>
              </a:rPr>
              <a:t>WEEKLY DIARY</a:t>
            </a:r>
          </a:p>
        </p:txBody>
      </p:sp>
      <p:pic>
        <p:nvPicPr>
          <p:cNvPr id="3" name="Picture 2">
            <a:extLst>
              <a:ext uri="{FF2B5EF4-FFF2-40B4-BE49-F238E27FC236}">
                <a16:creationId xmlns:a16="http://schemas.microsoft.com/office/drawing/2014/main" id="{1BF71E30-2170-4F71-A758-8A6D005A6CF5}"/>
              </a:ext>
            </a:extLst>
          </p:cNvPr>
          <p:cNvPicPr>
            <a:picLocks noChangeAspect="1"/>
          </p:cNvPicPr>
          <p:nvPr/>
        </p:nvPicPr>
        <p:blipFill>
          <a:blip r:embed="rId4"/>
          <a:stretch>
            <a:fillRect/>
          </a:stretch>
        </p:blipFill>
        <p:spPr>
          <a:xfrm>
            <a:off x="349863" y="340751"/>
            <a:ext cx="830546" cy="830546"/>
          </a:xfrm>
          <a:prstGeom prst="rect">
            <a:avLst/>
          </a:prstGeom>
        </p:spPr>
      </p:pic>
      <p:sp>
        <p:nvSpPr>
          <p:cNvPr id="7" name="TextBox 6">
            <a:extLst>
              <a:ext uri="{FF2B5EF4-FFF2-40B4-BE49-F238E27FC236}">
                <a16:creationId xmlns:a16="http://schemas.microsoft.com/office/drawing/2014/main" id="{B5573EAD-3E38-DBA4-D27D-0D77AF99DD1A}"/>
              </a:ext>
            </a:extLst>
          </p:cNvPr>
          <p:cNvSpPr txBox="1"/>
          <p:nvPr/>
        </p:nvSpPr>
        <p:spPr>
          <a:xfrm>
            <a:off x="258776" y="1945412"/>
            <a:ext cx="6995160" cy="6771084"/>
          </a:xfrm>
          <a:prstGeom prst="rect">
            <a:avLst/>
          </a:prstGeom>
          <a:noFill/>
        </p:spPr>
        <p:txBody>
          <a:bodyPr wrap="square">
            <a:spAutoFit/>
          </a:bodyPr>
          <a:lstStyle/>
          <a:p>
            <a:pPr marL="0" marR="0" lvl="0" indent="0" algn="l" defTabSz="914400">
              <a:lnSpc>
                <a:spcPct val="100000"/>
              </a:lnSpc>
              <a:spcBef>
                <a:spcPts val="0"/>
              </a:spcBef>
              <a:spcAft>
                <a:spcPts val="0"/>
              </a:spcAft>
              <a:buClrTx/>
              <a:buSzTx/>
              <a:buFontTx/>
              <a:buNone/>
              <a:tabLst/>
              <a:defRPr/>
            </a:pPr>
            <a:r>
              <a:rPr kumimoji="0" lang="en-GB" b="1" i="0" strike="noStrike" kern="1200" cap="none" spc="0" normalizeH="0" baseline="0" noProof="0" dirty="0">
                <a:ln>
                  <a:noFill/>
                </a:ln>
                <a:effectLst/>
                <a:uLnTx/>
                <a:uFillTx/>
                <a:latin typeface="Ink Free" panose="03080402000500000000" pitchFamily="66" charset="0"/>
                <a:cs typeface="Dreaming Outloud Script Pro" panose="03050502040304050704" pitchFamily="66" charset="0"/>
              </a:rPr>
              <a:t>Date’s may be subject to change – please check your emails regularly</a:t>
            </a:r>
          </a:p>
          <a:p>
            <a:pPr lvl="0" algn="ctr">
              <a:defRPr/>
            </a:pPr>
            <a:endParaRPr lang="en-GB" sz="1600" b="1" u="sng" dirty="0">
              <a:latin typeface="Arial" panose="020B0604020202020204" pitchFamily="34" charset="0"/>
              <a:cs typeface="Arial" panose="020B0604020202020204" pitchFamily="34" charset="0"/>
            </a:endParaRPr>
          </a:p>
          <a:p>
            <a:pPr lvl="0" algn="ctr">
              <a:defRPr/>
            </a:pPr>
            <a:r>
              <a:rPr lang="en-GB" sz="1600" b="1" u="sng" dirty="0">
                <a:latin typeface="Arial" panose="020B0604020202020204" pitchFamily="34" charset="0"/>
                <a:cs typeface="Arial" panose="020B0604020202020204" pitchFamily="34" charset="0"/>
              </a:rPr>
              <a:t>Monday 17th November</a:t>
            </a:r>
          </a:p>
          <a:p>
            <a:pPr lvl="0" algn="ctr">
              <a:defRPr/>
            </a:pPr>
            <a:r>
              <a:rPr lang="en-GB" sz="1600" dirty="0">
                <a:latin typeface="+mj-lt"/>
                <a:cs typeface="Arial" panose="020B0604020202020204" pitchFamily="34" charset="0"/>
              </a:rPr>
              <a:t>Choir – KS2 – Lunchtime</a:t>
            </a:r>
          </a:p>
          <a:p>
            <a:pPr lvl="0" algn="ctr">
              <a:defRPr/>
            </a:pPr>
            <a:r>
              <a:rPr lang="en-GB" sz="1600" dirty="0">
                <a:latin typeface="+mj-lt"/>
                <a:cs typeface="Arial" panose="020B0604020202020204" pitchFamily="34" charset="0"/>
              </a:rPr>
              <a:t>Netball match – 3.00pm St John Vianney V Our Lady (Away)</a:t>
            </a:r>
          </a:p>
          <a:p>
            <a:pPr lvl="0" algn="ctr">
              <a:defRPr/>
            </a:pPr>
            <a:r>
              <a:rPr lang="en-GB" sz="1600" dirty="0">
                <a:solidFill>
                  <a:srgbClr val="FF0000"/>
                </a:solidFill>
                <a:latin typeface="+mj-lt"/>
                <a:cs typeface="Arial" panose="020B0604020202020204" pitchFamily="34" charset="0"/>
              </a:rPr>
              <a:t>NO NETBALL TRAINING</a:t>
            </a:r>
          </a:p>
          <a:p>
            <a:pPr algn="ctr">
              <a:defRPr/>
            </a:pPr>
            <a:r>
              <a:rPr lang="en-GB" sz="1600" dirty="0">
                <a:cs typeface="Arial" panose="020B0604020202020204" pitchFamily="34" charset="0"/>
              </a:rPr>
              <a:t>Dance – KS2 – 3.15pm-4.00pm</a:t>
            </a:r>
          </a:p>
          <a:p>
            <a:pPr lvl="0" algn="ctr">
              <a:defRPr/>
            </a:pPr>
            <a:endParaRPr lang="en-GB" sz="1600" dirty="0">
              <a:latin typeface="+mj-lt"/>
              <a:cs typeface="Arial" panose="020B0604020202020204" pitchFamily="34" charset="0"/>
            </a:endParaRPr>
          </a:p>
          <a:p>
            <a:pPr lvl="0" algn="ctr">
              <a:defRPr/>
            </a:pPr>
            <a:r>
              <a:rPr lang="en-GB" sz="1600" b="1" u="sng" dirty="0">
                <a:latin typeface="Arial" panose="020B0604020202020204" pitchFamily="34" charset="0"/>
                <a:cs typeface="Arial" panose="020B0604020202020204" pitchFamily="34" charset="0"/>
              </a:rPr>
              <a:t>Tuesday 18th November</a:t>
            </a:r>
          </a:p>
          <a:p>
            <a:pPr lvl="0" algn="ctr">
              <a:defRPr/>
            </a:pPr>
            <a:r>
              <a:rPr lang="en-GB" sz="1600" dirty="0">
                <a:latin typeface="+mj-lt"/>
                <a:cs typeface="Arial" panose="020B0604020202020204" pitchFamily="34" charset="0"/>
              </a:rPr>
              <a:t>Recorder Club KS2 – 3.15-4.00 p.m.</a:t>
            </a:r>
          </a:p>
          <a:p>
            <a:pPr lvl="0" algn="ctr">
              <a:defRPr/>
            </a:pPr>
            <a:r>
              <a:rPr lang="en-GB" sz="1600" dirty="0">
                <a:latin typeface="+mj-lt"/>
                <a:cs typeface="Arial" panose="020B0604020202020204" pitchFamily="34" charset="0"/>
              </a:rPr>
              <a:t>Boys football training - 3.15-4.15 pm</a:t>
            </a:r>
          </a:p>
          <a:p>
            <a:pPr algn="ctr">
              <a:defRPr/>
            </a:pPr>
            <a:r>
              <a:rPr lang="en-GB" sz="1600" dirty="0">
                <a:latin typeface="+mj-lt"/>
                <a:cs typeface="Arial" panose="020B0604020202020204" pitchFamily="34" charset="0"/>
              </a:rPr>
              <a:t>Multi-Skills – 3.15pm-4.15pm</a:t>
            </a:r>
          </a:p>
          <a:p>
            <a:pPr algn="ctr">
              <a:defRPr/>
            </a:pPr>
            <a:endParaRPr lang="en-GB" sz="1600" dirty="0">
              <a:latin typeface="+mj-lt"/>
              <a:cs typeface="Arial" panose="020B0604020202020204" pitchFamily="34" charset="0"/>
            </a:endParaRPr>
          </a:p>
          <a:p>
            <a:pPr algn="ctr">
              <a:defRPr/>
            </a:pPr>
            <a:r>
              <a:rPr lang="en-GB" sz="1600" b="1" u="sng" dirty="0">
                <a:latin typeface="Arial" panose="020B0604020202020204" pitchFamily="34" charset="0"/>
                <a:cs typeface="Arial" panose="020B0604020202020204" pitchFamily="34" charset="0"/>
              </a:rPr>
              <a:t>Wednesday 19th November</a:t>
            </a:r>
          </a:p>
          <a:p>
            <a:pPr algn="ctr">
              <a:defRPr/>
            </a:pPr>
            <a:r>
              <a:rPr lang="en-GB" sz="1600" dirty="0">
                <a:latin typeface="+mj-lt"/>
                <a:cs typeface="Arial" panose="020B0604020202020204" pitchFamily="34" charset="0"/>
              </a:rPr>
              <a:t>Mini Tennis Years 3 and 4 – 7.45-8.30 a.m.</a:t>
            </a:r>
          </a:p>
          <a:p>
            <a:pPr algn="ctr">
              <a:defRPr/>
            </a:pPr>
            <a:r>
              <a:rPr lang="en-GB" sz="1600" dirty="0">
                <a:latin typeface="+mj-lt"/>
                <a:cs typeface="Arial" panose="020B0604020202020204" pitchFamily="34" charset="0"/>
              </a:rPr>
              <a:t>Running Club Key Stage 2 – 8.00 – 8.30 a.m.</a:t>
            </a:r>
          </a:p>
          <a:p>
            <a:pPr algn="ctr">
              <a:defRPr/>
            </a:pPr>
            <a:r>
              <a:rPr lang="en-GB" sz="1600" dirty="0">
                <a:latin typeface="+mj-lt"/>
                <a:cs typeface="Arial" panose="020B0604020202020204" pitchFamily="34" charset="0"/>
              </a:rPr>
              <a:t>Guitar Tuition</a:t>
            </a:r>
          </a:p>
          <a:p>
            <a:pPr algn="ctr">
              <a:defRPr/>
            </a:pPr>
            <a:r>
              <a:rPr lang="en-GB" sz="1600" dirty="0">
                <a:latin typeface="+mj-lt"/>
                <a:cs typeface="Arial" panose="020B0604020202020204" pitchFamily="34" charset="0"/>
              </a:rPr>
              <a:t>Dance Year 1 and 2 – 3.15-4.00 p.m. </a:t>
            </a:r>
          </a:p>
          <a:p>
            <a:pPr algn="ctr">
              <a:defRPr/>
            </a:pPr>
            <a:r>
              <a:rPr lang="en-GB" sz="1600" dirty="0">
                <a:solidFill>
                  <a:srgbClr val="FF0000"/>
                </a:solidFill>
                <a:latin typeface="+mj-lt"/>
                <a:cs typeface="Arial" panose="020B0604020202020204" pitchFamily="34" charset="0"/>
              </a:rPr>
              <a:t>NO GIRLS FOOTBALL TRAINING</a:t>
            </a:r>
          </a:p>
          <a:p>
            <a:pPr algn="ctr">
              <a:defRPr/>
            </a:pPr>
            <a:endParaRPr lang="en-GB" sz="1600" dirty="0">
              <a:latin typeface="+mj-lt"/>
              <a:cs typeface="Arial" panose="020B0604020202020204" pitchFamily="34" charset="0"/>
            </a:endParaRPr>
          </a:p>
          <a:p>
            <a:pPr algn="ctr">
              <a:defRPr/>
            </a:pPr>
            <a:r>
              <a:rPr lang="en-GB" sz="1600" b="1" u="sng" dirty="0">
                <a:latin typeface="Arial" panose="020B0604020202020204" pitchFamily="34" charset="0"/>
                <a:cs typeface="Arial" panose="020B0604020202020204" pitchFamily="34" charset="0"/>
              </a:rPr>
              <a:t>Thursday 20th November</a:t>
            </a:r>
          </a:p>
          <a:p>
            <a:pPr algn="ctr"/>
            <a:r>
              <a:rPr lang="en-GB" sz="1600" dirty="0">
                <a:latin typeface="+mj-lt"/>
                <a:cs typeface="Arial" panose="020B0604020202020204" pitchFamily="34" charset="0"/>
              </a:rPr>
              <a:t>Mini-Tennis - Year 5 &amp; 6 - 7.45 to 8.30 a.m. </a:t>
            </a:r>
          </a:p>
          <a:p>
            <a:pPr algn="ctr"/>
            <a:r>
              <a:rPr lang="en-GB" sz="1600" dirty="0">
                <a:latin typeface="+mj-lt"/>
                <a:cs typeface="Arial" panose="020B0604020202020204" pitchFamily="34" charset="0"/>
              </a:rPr>
              <a:t>Piano Tuition </a:t>
            </a:r>
          </a:p>
          <a:p>
            <a:pPr algn="ctr"/>
            <a:r>
              <a:rPr lang="en-GB" sz="1600" dirty="0">
                <a:latin typeface="+mj-lt"/>
                <a:cs typeface="Arial" panose="020B0604020202020204" pitchFamily="34" charset="0"/>
              </a:rPr>
              <a:t>Creative Flair Dance Year 1 - 4 - Lunchtime</a:t>
            </a:r>
          </a:p>
          <a:p>
            <a:pPr algn="ctr"/>
            <a:r>
              <a:rPr lang="en-GB" sz="1600" dirty="0">
                <a:latin typeface="+mj-lt"/>
                <a:cs typeface="Arial" panose="020B0604020202020204" pitchFamily="34" charset="0"/>
              </a:rPr>
              <a:t>Cricket – KS1 and KS2 – 3.15pm-4.00pm</a:t>
            </a:r>
          </a:p>
          <a:p>
            <a:pPr algn="ctr"/>
            <a:r>
              <a:rPr lang="en-GB" sz="1600" dirty="0">
                <a:latin typeface="+mj-lt"/>
                <a:cs typeface="Arial" panose="020B0604020202020204" pitchFamily="34" charset="0"/>
              </a:rPr>
              <a:t>Netball Match – 3.30 pm St John Vianney V St Peter &amp; Paul (home game)</a:t>
            </a:r>
          </a:p>
          <a:p>
            <a:pPr algn="ctr"/>
            <a:endParaRPr lang="en-GB" sz="1600" dirty="0">
              <a:latin typeface="+mj-lt"/>
              <a:cs typeface="Arial" panose="020B0604020202020204" pitchFamily="34" charset="0"/>
            </a:endParaRPr>
          </a:p>
        </p:txBody>
      </p:sp>
    </p:spTree>
    <p:extLst>
      <p:ext uri="{BB962C8B-B14F-4D97-AF65-F5344CB8AC3E}">
        <p14:creationId xmlns:p14="http://schemas.microsoft.com/office/powerpoint/2010/main" val="754118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p:cNvGrpSpPr/>
        <p:nvPr/>
      </p:nvGrpSpPr>
      <p:grpSpPr>
        <a:xfrm>
          <a:off x="0" y="0"/>
          <a:ext cx="0" cy="0"/>
          <a:chOff x="0" y="0"/>
          <a:chExt cx="0" cy="0"/>
        </a:xfrm>
      </p:grpSpPr>
      <p:sp>
        <p:nvSpPr>
          <p:cNvPr id="2" name="TextBox 2"/>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dirty="0">
                <a:solidFill>
                  <a:srgbClr val="7030A0"/>
                </a:solidFill>
                <a:latin typeface="Cinematografica ExtraBold"/>
              </a:rPr>
              <a:t>St John Vianney Catholic Primary</a:t>
            </a:r>
          </a:p>
        </p:txBody>
      </p:sp>
      <p:sp>
        <p:nvSpPr>
          <p:cNvPr id="10" name="AutoShape 10"/>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p:cNvSpPr/>
          <p:nvPr/>
        </p:nvSpPr>
        <p:spPr>
          <a:xfrm rot="10799999">
            <a:off x="150041" y="9691451"/>
            <a:ext cx="7285809" cy="24989"/>
          </a:xfrm>
          <a:prstGeom prst="line">
            <a:avLst/>
          </a:prstGeom>
          <a:ln w="38100"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25D88B15-345E-41F3-963B-A3997054A750}"/>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7DA00D22-2E4B-42C3-97E5-43D0EF91CC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7533" r="7533"/>
          <a:stretch>
            <a:fillRect/>
          </a:stretch>
        </p:blipFill>
        <p:spPr bwMode="auto">
          <a:xfrm>
            <a:off x="6582228" y="120214"/>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15"/>
          <p:cNvSpPr/>
          <p:nvPr/>
        </p:nvSpPr>
        <p:spPr>
          <a:xfrm>
            <a:off x="306231" y="1077902"/>
            <a:ext cx="7129618" cy="523220"/>
          </a:xfrm>
          <a:prstGeom prst="rect">
            <a:avLst/>
          </a:prstGeom>
        </p:spPr>
        <p:txBody>
          <a:bodyPr wrap="square">
            <a:spAutoFit/>
          </a:bodyPr>
          <a:lstStyle/>
          <a:p>
            <a:pPr algn="ctr"/>
            <a:r>
              <a:rPr lang="en-US" sz="2800" dirty="0">
                <a:solidFill>
                  <a:srgbClr val="7030A0"/>
                </a:solidFill>
                <a:latin typeface="Cinematografica ExtraBold"/>
              </a:rPr>
              <a:t>Attendance  SJV</a:t>
            </a:r>
          </a:p>
        </p:txBody>
      </p:sp>
      <p:sp>
        <p:nvSpPr>
          <p:cNvPr id="9" name="AutoShape 4"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1"/>
          <p:cNvSpPr>
            <a:spLocks noChangeArrowheads="1"/>
          </p:cNvSpPr>
          <p:nvPr/>
        </p:nvSpPr>
        <p:spPr bwMode="auto">
          <a:xfrm>
            <a:off x="215190" y="1964402"/>
            <a:ext cx="7129618"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300" b="0" i="0" u="none" strike="noStrike" cap="none" normalizeH="0" baseline="0">
              <a:ln>
                <a:noFill/>
              </a:ln>
              <a:solidFill>
                <a:schemeClr val="tx1"/>
              </a:solidFill>
              <a:effectLst/>
              <a:cs typeface="Arial" panose="020B0604020202020204" pitchFamily="34" charset="0"/>
            </a:endParaRPr>
          </a:p>
        </p:txBody>
      </p:sp>
      <p:sp>
        <p:nvSpPr>
          <p:cNvPr id="6" name="AutoShape 2" descr="⚽️"/>
          <p:cNvSpPr>
            <a:spLocks noChangeAspect="1" noChangeArrowheads="1"/>
          </p:cNvSpPr>
          <p:nvPr/>
        </p:nvSpPr>
        <p:spPr bwMode="auto">
          <a:xfrm>
            <a:off x="3987636" y="10947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3" descr="🏆"/>
          <p:cNvSpPr>
            <a:spLocks noChangeAspect="1" noChangeArrowheads="1"/>
          </p:cNvSpPr>
          <p:nvPr/>
        </p:nvSpPr>
        <p:spPr bwMode="auto">
          <a:xfrm>
            <a:off x="4068599" y="10947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 name="AutoShape 5" descr="🏆"/>
          <p:cNvSpPr>
            <a:spLocks noChangeAspect="1" noChangeArrowheads="1"/>
          </p:cNvSpPr>
          <p:nvPr/>
        </p:nvSpPr>
        <p:spPr bwMode="auto">
          <a:xfrm>
            <a:off x="1447984" y="850821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 name="AutoShape 6" descr="😀"/>
          <p:cNvSpPr>
            <a:spLocks noChangeAspect="1" noChangeArrowheads="1"/>
          </p:cNvSpPr>
          <p:nvPr/>
        </p:nvSpPr>
        <p:spPr bwMode="auto">
          <a:xfrm>
            <a:off x="1528946" y="850821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8" name="Table 27">
            <a:extLst>
              <a:ext uri="{FF2B5EF4-FFF2-40B4-BE49-F238E27FC236}">
                <a16:creationId xmlns:a16="http://schemas.microsoft.com/office/drawing/2014/main" id="{6985A455-2E73-0D48-C64C-FF6E61FC4C73}"/>
              </a:ext>
            </a:extLst>
          </p:cNvPr>
          <p:cNvGraphicFramePr>
            <a:graphicFrameLocks noGrp="1"/>
          </p:cNvGraphicFramePr>
          <p:nvPr>
            <p:extLst>
              <p:ext uri="{D42A27DB-BD31-4B8C-83A1-F6EECF244321}">
                <p14:modId xmlns:p14="http://schemas.microsoft.com/office/powerpoint/2010/main" val="375207631"/>
              </p:ext>
            </p:extLst>
          </p:nvPr>
        </p:nvGraphicFramePr>
        <p:xfrm>
          <a:off x="303439" y="1741482"/>
          <a:ext cx="6905860" cy="2761459"/>
        </p:xfrm>
        <a:graphic>
          <a:graphicData uri="http://schemas.openxmlformats.org/drawingml/2006/table">
            <a:tbl>
              <a:tblPr firstRow="1" bandRow="1">
                <a:tableStyleId>{5C22544A-7EE6-4342-B048-85BDC9FD1C3A}</a:tableStyleId>
              </a:tblPr>
              <a:tblGrid>
                <a:gridCol w="1726465">
                  <a:extLst>
                    <a:ext uri="{9D8B030D-6E8A-4147-A177-3AD203B41FA5}">
                      <a16:colId xmlns:a16="http://schemas.microsoft.com/office/drawing/2014/main" val="1237351887"/>
                    </a:ext>
                  </a:extLst>
                </a:gridCol>
                <a:gridCol w="1726465">
                  <a:extLst>
                    <a:ext uri="{9D8B030D-6E8A-4147-A177-3AD203B41FA5}">
                      <a16:colId xmlns:a16="http://schemas.microsoft.com/office/drawing/2014/main" val="3197966311"/>
                    </a:ext>
                  </a:extLst>
                </a:gridCol>
                <a:gridCol w="1726465">
                  <a:extLst>
                    <a:ext uri="{9D8B030D-6E8A-4147-A177-3AD203B41FA5}">
                      <a16:colId xmlns:a16="http://schemas.microsoft.com/office/drawing/2014/main" val="3608340591"/>
                    </a:ext>
                  </a:extLst>
                </a:gridCol>
                <a:gridCol w="1726465">
                  <a:extLst>
                    <a:ext uri="{9D8B030D-6E8A-4147-A177-3AD203B41FA5}">
                      <a16:colId xmlns:a16="http://schemas.microsoft.com/office/drawing/2014/main" val="3382912999"/>
                    </a:ext>
                  </a:extLst>
                </a:gridCol>
              </a:tblGrid>
              <a:tr h="470379">
                <a:tc gridSpan="2">
                  <a:txBody>
                    <a:bodyPr/>
                    <a:lstStyle/>
                    <a:p>
                      <a:pPr algn="ctr"/>
                      <a:r>
                        <a:rPr lang="en-GB" dirty="0">
                          <a:solidFill>
                            <a:schemeClr val="tx1"/>
                          </a:solidFill>
                        </a:rPr>
                        <a:t>EYFS and KS1</a:t>
                      </a:r>
                    </a:p>
                  </a:txBody>
                  <a:tcPr>
                    <a:solidFill>
                      <a:srgbClr val="FFFFCC"/>
                    </a:solidFill>
                  </a:tcPr>
                </a:tc>
                <a:tc hMerge="1">
                  <a:txBody>
                    <a:bodyPr/>
                    <a:lstStyle/>
                    <a:p>
                      <a:endParaRPr lang="en-GB">
                        <a:solidFill>
                          <a:schemeClr val="tx1"/>
                        </a:solidFill>
                      </a:endParaRPr>
                    </a:p>
                  </a:txBody>
                  <a:tcPr>
                    <a:solidFill>
                      <a:srgbClr val="FFFFCC"/>
                    </a:solidFill>
                  </a:tcPr>
                </a:tc>
                <a:tc gridSpan="2">
                  <a:txBody>
                    <a:bodyPr/>
                    <a:lstStyle/>
                    <a:p>
                      <a:pPr algn="ctr"/>
                      <a:r>
                        <a:rPr lang="en-GB" dirty="0">
                          <a:solidFill>
                            <a:schemeClr val="tx1"/>
                          </a:solidFill>
                        </a:rPr>
                        <a:t>KS2</a:t>
                      </a:r>
                    </a:p>
                  </a:txBody>
                  <a:tcPr>
                    <a:solidFill>
                      <a:srgbClr val="FFFFCC"/>
                    </a:solidFill>
                  </a:tcPr>
                </a:tc>
                <a:tc hMerge="1">
                  <a:txBody>
                    <a:bodyPr/>
                    <a:lstStyle/>
                    <a:p>
                      <a:endParaRPr lang="en-GB">
                        <a:solidFill>
                          <a:schemeClr val="tx1"/>
                        </a:solidFill>
                      </a:endParaRPr>
                    </a:p>
                  </a:txBody>
                  <a:tcPr>
                    <a:solidFill>
                      <a:srgbClr val="FFFFCC"/>
                    </a:solidFill>
                  </a:tcPr>
                </a:tc>
                <a:extLst>
                  <a:ext uri="{0D108BD9-81ED-4DB2-BD59-A6C34878D82A}">
                    <a16:rowId xmlns:a16="http://schemas.microsoft.com/office/drawing/2014/main" val="3985201106"/>
                  </a:ext>
                </a:extLst>
              </a:tr>
              <a:tr h="521179">
                <a:tc>
                  <a:txBody>
                    <a:bodyPr/>
                    <a:lstStyle/>
                    <a:p>
                      <a:r>
                        <a:rPr lang="en-GB"/>
                        <a:t>Class Name </a:t>
                      </a:r>
                    </a:p>
                  </a:txBody>
                  <a:tcPr/>
                </a:tc>
                <a:tc>
                  <a:txBody>
                    <a:bodyPr/>
                    <a:lstStyle/>
                    <a:p>
                      <a:r>
                        <a:rPr lang="en-GB" dirty="0"/>
                        <a:t>Weekly Attendance</a:t>
                      </a:r>
                    </a:p>
                    <a:p>
                      <a:endParaRPr lang="en-GB" sz="1100" dirty="0">
                        <a:solidFill>
                          <a:srgbClr val="FF0000"/>
                        </a:solidFill>
                      </a:endParaRPr>
                    </a:p>
                  </a:txBody>
                  <a:tcPr/>
                </a:tc>
                <a:tc>
                  <a:txBody>
                    <a:bodyPr/>
                    <a:lstStyle/>
                    <a:p>
                      <a:r>
                        <a:rPr lang="en-GB"/>
                        <a:t>Class  Name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Weekly Attendance</a:t>
                      </a:r>
                      <a:endParaRPr lang="en-GB" sz="1100" dirty="0">
                        <a:solidFill>
                          <a:srgbClr val="FF0000"/>
                        </a:solidFill>
                      </a:endParaRPr>
                    </a:p>
                  </a:txBody>
                  <a:tcPr/>
                </a:tc>
                <a:extLst>
                  <a:ext uri="{0D108BD9-81ED-4DB2-BD59-A6C34878D82A}">
                    <a16:rowId xmlns:a16="http://schemas.microsoft.com/office/drawing/2014/main" val="863786079"/>
                  </a:ext>
                </a:extLst>
              </a:tr>
              <a:tr h="370840">
                <a:tc>
                  <a:txBody>
                    <a:bodyPr/>
                    <a:lstStyle/>
                    <a:p>
                      <a:r>
                        <a:rPr lang="en-GB"/>
                        <a:t>Nursery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100%</a:t>
                      </a:r>
                    </a:p>
                  </a:txBody>
                  <a:tcPr/>
                </a:tc>
                <a:tc>
                  <a:txBody>
                    <a:bodyPr/>
                    <a:lstStyle/>
                    <a:p>
                      <a:r>
                        <a:rPr lang="en-GB" dirty="0"/>
                        <a:t>Year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99.05% </a:t>
                      </a:r>
                    </a:p>
                  </a:txBody>
                  <a:tcPr/>
                </a:tc>
                <a:extLst>
                  <a:ext uri="{0D108BD9-81ED-4DB2-BD59-A6C34878D82A}">
                    <a16:rowId xmlns:a16="http://schemas.microsoft.com/office/drawing/2014/main" val="1227354371"/>
                  </a:ext>
                </a:extLst>
              </a:tr>
              <a:tr h="370840">
                <a:tc>
                  <a:txBody>
                    <a:bodyPr/>
                    <a:lstStyle/>
                    <a:p>
                      <a:r>
                        <a:rPr lang="en-GB" dirty="0"/>
                        <a:t>Reception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94.76%</a:t>
                      </a:r>
                    </a:p>
                  </a:txBody>
                  <a:tcPr/>
                </a:tc>
                <a:tc>
                  <a:txBody>
                    <a:bodyPr/>
                    <a:lstStyle/>
                    <a:p>
                      <a:r>
                        <a:rPr lang="en-GB" dirty="0"/>
                        <a:t>Year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96.88%</a:t>
                      </a:r>
                    </a:p>
                  </a:txBody>
                  <a:tcPr/>
                </a:tc>
                <a:extLst>
                  <a:ext uri="{0D108BD9-81ED-4DB2-BD59-A6C34878D82A}">
                    <a16:rowId xmlns:a16="http://schemas.microsoft.com/office/drawing/2014/main" val="4198069284"/>
                  </a:ext>
                </a:extLst>
              </a:tr>
              <a:tr h="370840">
                <a:tc>
                  <a:txBody>
                    <a:bodyPr/>
                    <a:lstStyle/>
                    <a:p>
                      <a:r>
                        <a:rPr lang="en-GB" dirty="0"/>
                        <a:t>Year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98.86%</a:t>
                      </a:r>
                    </a:p>
                  </a:txBody>
                  <a:tcPr/>
                </a:tc>
                <a:tc>
                  <a:txBody>
                    <a:bodyPr/>
                    <a:lstStyle/>
                    <a:p>
                      <a:r>
                        <a:rPr lang="en-GB" dirty="0"/>
                        <a:t>Year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99.05%</a:t>
                      </a:r>
                    </a:p>
                  </a:txBody>
                  <a:tcPr/>
                </a:tc>
                <a:extLst>
                  <a:ext uri="{0D108BD9-81ED-4DB2-BD59-A6C34878D82A}">
                    <a16:rowId xmlns:a16="http://schemas.microsoft.com/office/drawing/2014/main" val="2941419560"/>
                  </a:ext>
                </a:extLst>
              </a:tr>
              <a:tr h="370840">
                <a:tc>
                  <a:txBody>
                    <a:bodyPr/>
                    <a:lstStyle/>
                    <a:p>
                      <a:r>
                        <a:rPr lang="en-GB" dirty="0"/>
                        <a:t>Year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100%</a:t>
                      </a:r>
                    </a:p>
                  </a:txBody>
                  <a:tcPr/>
                </a:tc>
                <a:tc>
                  <a:txBody>
                    <a:bodyPr/>
                    <a:lstStyle/>
                    <a:p>
                      <a:r>
                        <a:rPr lang="en-GB" dirty="0"/>
                        <a:t>Year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98.21%</a:t>
                      </a:r>
                    </a:p>
                  </a:txBody>
                  <a:tcPr/>
                </a:tc>
                <a:extLst>
                  <a:ext uri="{0D108BD9-81ED-4DB2-BD59-A6C34878D82A}">
                    <a16:rowId xmlns:a16="http://schemas.microsoft.com/office/drawing/2014/main" val="1502967346"/>
                  </a:ext>
                </a:extLst>
              </a:tr>
            </a:tbl>
          </a:graphicData>
        </a:graphic>
      </p:graphicFrame>
      <p:sp>
        <p:nvSpPr>
          <p:cNvPr id="27" name="TextBox 26">
            <a:extLst>
              <a:ext uri="{FF2B5EF4-FFF2-40B4-BE49-F238E27FC236}">
                <a16:creationId xmlns:a16="http://schemas.microsoft.com/office/drawing/2014/main" id="{7EA62B31-DC09-9FDB-B99A-D4C93651F5B6}"/>
              </a:ext>
            </a:extLst>
          </p:cNvPr>
          <p:cNvSpPr txBox="1"/>
          <p:nvPr/>
        </p:nvSpPr>
        <p:spPr>
          <a:xfrm>
            <a:off x="-4467817" y="1868140"/>
            <a:ext cx="3778250" cy="646331"/>
          </a:xfrm>
          <a:prstGeom prst="rect">
            <a:avLst/>
          </a:prstGeom>
          <a:noFill/>
        </p:spPr>
        <p:txBody>
          <a:bodyPr wrap="square">
            <a:spAutoFit/>
          </a:bodyPr>
          <a:lstStyle/>
          <a:p>
            <a:pPr algn="ctr"/>
            <a:endParaRPr lang="en-GB" sz="1800" b="0" i="0">
              <a:solidFill>
                <a:srgbClr val="424242"/>
              </a:solidFill>
              <a:effectLst/>
              <a:latin typeface="Arial" panose="020B0604020202020204" pitchFamily="34" charset="0"/>
              <a:cs typeface="Arial" panose="020B0604020202020204" pitchFamily="34" charset="0"/>
            </a:endParaRPr>
          </a:p>
          <a:p>
            <a:pPr algn="ctr"/>
            <a:r>
              <a:rPr lang="en-GB" sz="1800" b="0" i="0">
                <a:solidFill>
                  <a:srgbClr val="424242"/>
                </a:solidFill>
                <a:effectLst/>
                <a:latin typeface="Arial" panose="020B0604020202020204" pitchFamily="34" charset="0"/>
                <a:cs typeface="Arial" panose="020B0604020202020204" pitchFamily="34" charset="0"/>
              </a:rPr>
              <a:t> </a:t>
            </a:r>
          </a:p>
        </p:txBody>
      </p:sp>
      <p:pic>
        <p:nvPicPr>
          <p:cNvPr id="34" name="Picture 33">
            <a:extLst>
              <a:ext uri="{FF2B5EF4-FFF2-40B4-BE49-F238E27FC236}">
                <a16:creationId xmlns:a16="http://schemas.microsoft.com/office/drawing/2014/main" id="{85CCB378-F581-B31D-1241-FE6534CDFAA4}"/>
              </a:ext>
            </a:extLst>
          </p:cNvPr>
          <p:cNvPicPr>
            <a:picLocks noChangeAspect="1"/>
          </p:cNvPicPr>
          <p:nvPr/>
        </p:nvPicPr>
        <p:blipFill rotWithShape="1">
          <a:blip r:embed="rId3"/>
          <a:srcRect l="15210" t="16644" r="15058" b="13146"/>
          <a:stretch/>
        </p:blipFill>
        <p:spPr>
          <a:xfrm>
            <a:off x="2923052" y="3729542"/>
            <a:ext cx="546273" cy="550015"/>
          </a:xfrm>
          <a:prstGeom prst="ellipse">
            <a:avLst/>
          </a:prstGeom>
          <a:ln>
            <a:noFill/>
          </a:ln>
          <a:effectLst>
            <a:softEdge rad="112500"/>
          </a:effectLst>
        </p:spPr>
      </p:pic>
      <p:pic>
        <p:nvPicPr>
          <p:cNvPr id="40" name="Picture 39">
            <a:extLst>
              <a:ext uri="{FF2B5EF4-FFF2-40B4-BE49-F238E27FC236}">
                <a16:creationId xmlns:a16="http://schemas.microsoft.com/office/drawing/2014/main" id="{AB071A97-62AE-43AF-5029-BBE5A34AB547}"/>
              </a:ext>
            </a:extLst>
          </p:cNvPr>
          <p:cNvPicPr>
            <a:picLocks noChangeAspect="1"/>
          </p:cNvPicPr>
          <p:nvPr/>
        </p:nvPicPr>
        <p:blipFill rotWithShape="1">
          <a:blip r:embed="rId3"/>
          <a:srcRect l="15210" t="16644" r="15058" b="13146"/>
          <a:stretch/>
        </p:blipFill>
        <p:spPr>
          <a:xfrm>
            <a:off x="6332240" y="2909035"/>
            <a:ext cx="546273" cy="550015"/>
          </a:xfrm>
          <a:prstGeom prst="ellipse">
            <a:avLst/>
          </a:prstGeom>
          <a:ln>
            <a:noFill/>
          </a:ln>
          <a:effectLst>
            <a:softEdge rad="112500"/>
          </a:effectLst>
        </p:spPr>
      </p:pic>
      <p:pic>
        <p:nvPicPr>
          <p:cNvPr id="14" name="Picture 13">
            <a:extLst>
              <a:ext uri="{FF2B5EF4-FFF2-40B4-BE49-F238E27FC236}">
                <a16:creationId xmlns:a16="http://schemas.microsoft.com/office/drawing/2014/main" id="{F31C8536-7AA2-A38D-EF4D-538541B6D229}"/>
              </a:ext>
            </a:extLst>
          </p:cNvPr>
          <p:cNvPicPr>
            <a:picLocks noChangeAspect="1"/>
          </p:cNvPicPr>
          <p:nvPr/>
        </p:nvPicPr>
        <p:blipFill rotWithShape="1">
          <a:blip r:embed="rId3"/>
          <a:srcRect l="15210" t="16644" r="15058" b="13146"/>
          <a:stretch/>
        </p:blipFill>
        <p:spPr>
          <a:xfrm>
            <a:off x="6323386" y="3306020"/>
            <a:ext cx="546273" cy="550015"/>
          </a:xfrm>
          <a:prstGeom prst="ellipse">
            <a:avLst/>
          </a:prstGeom>
          <a:ln>
            <a:noFill/>
          </a:ln>
          <a:effectLst>
            <a:softEdge rad="112500"/>
          </a:effectLst>
        </p:spPr>
      </p:pic>
      <p:pic>
        <p:nvPicPr>
          <p:cNvPr id="15" name="Picture 14">
            <a:extLst>
              <a:ext uri="{FF2B5EF4-FFF2-40B4-BE49-F238E27FC236}">
                <a16:creationId xmlns:a16="http://schemas.microsoft.com/office/drawing/2014/main" id="{B7DFD774-62CE-1598-9A71-1DD204BF29BE}"/>
              </a:ext>
            </a:extLst>
          </p:cNvPr>
          <p:cNvPicPr>
            <a:picLocks noChangeAspect="1"/>
          </p:cNvPicPr>
          <p:nvPr/>
        </p:nvPicPr>
        <p:blipFill rotWithShape="1">
          <a:blip r:embed="rId3"/>
          <a:srcRect l="15210" t="16644" r="15058" b="13146"/>
          <a:stretch/>
        </p:blipFill>
        <p:spPr>
          <a:xfrm>
            <a:off x="2923053" y="4070560"/>
            <a:ext cx="546273" cy="550015"/>
          </a:xfrm>
          <a:prstGeom prst="ellipse">
            <a:avLst/>
          </a:prstGeom>
          <a:ln>
            <a:noFill/>
          </a:ln>
          <a:effectLst>
            <a:softEdge rad="112500"/>
          </a:effectLst>
        </p:spPr>
      </p:pic>
      <p:pic>
        <p:nvPicPr>
          <p:cNvPr id="18" name="Picture 17">
            <a:extLst>
              <a:ext uri="{FF2B5EF4-FFF2-40B4-BE49-F238E27FC236}">
                <a16:creationId xmlns:a16="http://schemas.microsoft.com/office/drawing/2014/main" id="{79DE5C55-F868-0EEB-9C35-E3A124D65B8F}"/>
              </a:ext>
            </a:extLst>
          </p:cNvPr>
          <p:cNvPicPr>
            <a:picLocks noChangeAspect="1"/>
          </p:cNvPicPr>
          <p:nvPr/>
        </p:nvPicPr>
        <p:blipFill>
          <a:blip r:embed="rId4"/>
          <a:stretch>
            <a:fillRect/>
          </a:stretch>
        </p:blipFill>
        <p:spPr>
          <a:xfrm>
            <a:off x="304476" y="156588"/>
            <a:ext cx="830546" cy="830546"/>
          </a:xfrm>
          <a:prstGeom prst="rect">
            <a:avLst/>
          </a:prstGeom>
        </p:spPr>
      </p:pic>
      <p:pic>
        <p:nvPicPr>
          <p:cNvPr id="7" name="Picture 6">
            <a:extLst>
              <a:ext uri="{FF2B5EF4-FFF2-40B4-BE49-F238E27FC236}">
                <a16:creationId xmlns:a16="http://schemas.microsoft.com/office/drawing/2014/main" id="{63876627-BFD9-8C4C-48A5-F23FE256E906}"/>
              </a:ext>
            </a:extLst>
          </p:cNvPr>
          <p:cNvPicPr>
            <a:picLocks noChangeAspect="1"/>
          </p:cNvPicPr>
          <p:nvPr/>
        </p:nvPicPr>
        <p:blipFill rotWithShape="1">
          <a:blip r:embed="rId3"/>
          <a:srcRect l="15210" t="16644" r="15058" b="13146"/>
          <a:stretch/>
        </p:blipFill>
        <p:spPr>
          <a:xfrm>
            <a:off x="6332241" y="3695653"/>
            <a:ext cx="546273" cy="550015"/>
          </a:xfrm>
          <a:prstGeom prst="ellipse">
            <a:avLst/>
          </a:prstGeom>
          <a:ln>
            <a:noFill/>
          </a:ln>
          <a:effectLst>
            <a:softEdge rad="112500"/>
          </a:effectLst>
        </p:spPr>
      </p:pic>
      <p:pic>
        <p:nvPicPr>
          <p:cNvPr id="19" name="Picture 18">
            <a:extLst>
              <a:ext uri="{FF2B5EF4-FFF2-40B4-BE49-F238E27FC236}">
                <a16:creationId xmlns:a16="http://schemas.microsoft.com/office/drawing/2014/main" id="{D9EF1457-BC4C-69FB-5BB2-4EB2C3FFA07D}"/>
              </a:ext>
            </a:extLst>
          </p:cNvPr>
          <p:cNvPicPr>
            <a:picLocks noChangeAspect="1"/>
          </p:cNvPicPr>
          <p:nvPr/>
        </p:nvPicPr>
        <p:blipFill rotWithShape="1">
          <a:blip r:embed="rId3"/>
          <a:srcRect l="15210" t="16644" r="15058" b="13146"/>
          <a:stretch/>
        </p:blipFill>
        <p:spPr>
          <a:xfrm>
            <a:off x="6309091" y="4108480"/>
            <a:ext cx="546273" cy="550015"/>
          </a:xfrm>
          <a:prstGeom prst="ellipse">
            <a:avLst/>
          </a:prstGeom>
          <a:ln>
            <a:noFill/>
          </a:ln>
          <a:effectLst>
            <a:softEdge rad="112500"/>
          </a:effectLst>
        </p:spPr>
      </p:pic>
      <p:pic>
        <p:nvPicPr>
          <p:cNvPr id="20" name="Picture 19">
            <a:extLst>
              <a:ext uri="{FF2B5EF4-FFF2-40B4-BE49-F238E27FC236}">
                <a16:creationId xmlns:a16="http://schemas.microsoft.com/office/drawing/2014/main" id="{53415DD9-7E73-E7DB-DDFC-08886013D4E4}"/>
              </a:ext>
            </a:extLst>
          </p:cNvPr>
          <p:cNvPicPr>
            <a:picLocks noChangeAspect="1"/>
          </p:cNvPicPr>
          <p:nvPr/>
        </p:nvPicPr>
        <p:blipFill rotWithShape="1">
          <a:blip r:embed="rId3"/>
          <a:srcRect l="15210" t="16644" r="15058" b="13146"/>
          <a:stretch/>
        </p:blipFill>
        <p:spPr>
          <a:xfrm>
            <a:off x="2931906" y="3348475"/>
            <a:ext cx="546273" cy="550015"/>
          </a:xfrm>
          <a:prstGeom prst="ellipse">
            <a:avLst/>
          </a:prstGeom>
          <a:ln>
            <a:noFill/>
          </a:ln>
          <a:effectLst>
            <a:softEdge rad="112500"/>
          </a:effectLst>
        </p:spPr>
      </p:pic>
      <p:pic>
        <p:nvPicPr>
          <p:cNvPr id="1026" name="Picture 2">
            <a:extLst>
              <a:ext uri="{FF2B5EF4-FFF2-40B4-BE49-F238E27FC236}">
                <a16:creationId xmlns:a16="http://schemas.microsoft.com/office/drawing/2014/main" id="{4CA11C22-C840-3732-9C72-9C44F9074B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0136" y="5576465"/>
            <a:ext cx="3602961" cy="1368000"/>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B6098421-ADE2-6266-4CD9-F003C54A195A}"/>
              </a:ext>
            </a:extLst>
          </p:cNvPr>
          <p:cNvSpPr txBox="1"/>
          <p:nvPr/>
        </p:nvSpPr>
        <p:spPr>
          <a:xfrm>
            <a:off x="469633" y="6944465"/>
            <a:ext cx="6573471" cy="1477328"/>
          </a:xfrm>
          <a:prstGeom prst="rect">
            <a:avLst/>
          </a:prstGeom>
          <a:noFill/>
        </p:spPr>
        <p:txBody>
          <a:bodyPr wrap="square" rtlCol="0">
            <a:spAutoFit/>
          </a:bodyPr>
          <a:lstStyle/>
          <a:p>
            <a:r>
              <a:rPr lang="en-GB" dirty="0"/>
              <a:t>There are spaces available after half term for children to join the guitar lessons at school.  Lessons are available for children in Year 2 and above.  Please get in touch with Manhattan Music to secure your child’s place </a:t>
            </a:r>
            <a:r>
              <a:rPr lang="en-GB" dirty="0">
                <a:hlinkClick r:id="rId6"/>
              </a:rPr>
              <a:t>manhattanmusic.Coventry@gmail.com</a:t>
            </a:r>
            <a:endParaRPr lang="en-GB" dirty="0"/>
          </a:p>
          <a:p>
            <a:endParaRPr lang="en-GB" dirty="0"/>
          </a:p>
        </p:txBody>
      </p:sp>
      <p:pic>
        <p:nvPicPr>
          <p:cNvPr id="3" name="Picture 2">
            <a:extLst>
              <a:ext uri="{FF2B5EF4-FFF2-40B4-BE49-F238E27FC236}">
                <a16:creationId xmlns:a16="http://schemas.microsoft.com/office/drawing/2014/main" id="{6B9C1DF3-20A4-0196-A10F-0F7BCF0D180B}"/>
              </a:ext>
            </a:extLst>
          </p:cNvPr>
          <p:cNvPicPr>
            <a:picLocks noChangeAspect="1"/>
          </p:cNvPicPr>
          <p:nvPr/>
        </p:nvPicPr>
        <p:blipFill rotWithShape="1">
          <a:blip r:embed="rId3"/>
          <a:srcRect l="15210" t="16644" r="15058" b="13146"/>
          <a:stretch/>
        </p:blipFill>
        <p:spPr>
          <a:xfrm>
            <a:off x="2923051" y="2933044"/>
            <a:ext cx="546273" cy="550015"/>
          </a:xfrm>
          <a:prstGeom prst="ellipse">
            <a:avLst/>
          </a:prstGeom>
          <a:ln>
            <a:noFill/>
          </a:ln>
          <a:effectLst>
            <a:softEdge rad="112500"/>
          </a:effectLst>
        </p:spPr>
      </p:pic>
    </p:spTree>
    <p:extLst>
      <p:ext uri="{BB962C8B-B14F-4D97-AF65-F5344CB8AC3E}">
        <p14:creationId xmlns:p14="http://schemas.microsoft.com/office/powerpoint/2010/main" val="1430613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5CECA8-FBAC-4531-ECD5-2EC527346934}"/>
              </a:ext>
            </a:extLst>
          </p:cNvPr>
          <p:cNvPicPr>
            <a:picLocks noChangeAspect="1"/>
          </p:cNvPicPr>
          <p:nvPr/>
        </p:nvPicPr>
        <p:blipFill>
          <a:blip r:embed="rId2"/>
          <a:stretch>
            <a:fillRect/>
          </a:stretch>
        </p:blipFill>
        <p:spPr>
          <a:xfrm>
            <a:off x="603945" y="589317"/>
            <a:ext cx="6348609" cy="9000000"/>
          </a:xfrm>
          <a:prstGeom prst="rect">
            <a:avLst/>
          </a:prstGeom>
        </p:spPr>
      </p:pic>
    </p:spTree>
    <p:extLst>
      <p:ext uri="{BB962C8B-B14F-4D97-AF65-F5344CB8AC3E}">
        <p14:creationId xmlns:p14="http://schemas.microsoft.com/office/powerpoint/2010/main" val="192225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F0027-A107-D56E-5644-F6AE20BF7AEC}"/>
              </a:ext>
            </a:extLst>
          </p:cNvPr>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B68A0CED-B840-A788-F3B0-D46CD06C0010}"/>
              </a:ext>
            </a:extLst>
          </p:cNvPr>
          <p:cNvSpPr txBox="1"/>
          <p:nvPr/>
        </p:nvSpPr>
        <p:spPr>
          <a:xfrm>
            <a:off x="202946" y="299989"/>
            <a:ext cx="7150608" cy="10118773"/>
          </a:xfrm>
          <a:prstGeom prst="rect">
            <a:avLst/>
          </a:prstGeom>
          <a:solidFill>
            <a:srgbClr val="FFCC99"/>
          </a:solidFill>
        </p:spPr>
        <p:txBody>
          <a:bodyPr wrap="square" lIns="144000" tIns="864000" bIns="1332000" rtlCol="0">
            <a:spAutoFit/>
          </a:bodyPr>
          <a:lstStyle/>
          <a:p>
            <a:pPr fontAlgn="base"/>
            <a:r>
              <a:rPr lang="en-GB" sz="2400" b="1" u="sng" dirty="0"/>
              <a:t>Starting Nursery in September 2026</a:t>
            </a:r>
            <a:endParaRPr lang="en-GB" sz="2400" dirty="0"/>
          </a:p>
          <a:p>
            <a:pPr fontAlgn="base"/>
            <a:r>
              <a:rPr lang="en-GB" sz="2400" dirty="0"/>
              <a:t>Application forms and information are available from the school office for parents wishing to apply for their child to start in our Nursery in September 2026.  Children born between 1st September 2022 and 31st August 2023 can start Nursery in September 2026. </a:t>
            </a:r>
          </a:p>
          <a:p>
            <a:pPr fontAlgn="base"/>
            <a:r>
              <a:rPr lang="en-GB" sz="2400" dirty="0"/>
              <a:t> </a:t>
            </a:r>
          </a:p>
          <a:p>
            <a:pPr fontAlgn="base"/>
            <a:r>
              <a:rPr lang="en-GB" sz="2400" b="1" u="sng" dirty="0"/>
              <a:t>Starting Primary School in September 2026</a:t>
            </a:r>
            <a:endParaRPr lang="en-GB" sz="2400" dirty="0"/>
          </a:p>
          <a:p>
            <a:pPr fontAlgn="base"/>
            <a:r>
              <a:rPr lang="en-GB" sz="2400" dirty="0"/>
              <a:t>Children born between 1st September 2021 and 31st August 2022 can start school in September 2026. </a:t>
            </a:r>
          </a:p>
          <a:p>
            <a:pPr fontAlgn="base"/>
            <a:r>
              <a:rPr lang="en-GB" sz="2400" dirty="0"/>
              <a:t>For more information about school admissions and to apply online at </a:t>
            </a:r>
            <a:r>
              <a:rPr lang="en-GB" sz="2400" dirty="0">
                <a:hlinkClick r:id="rId2" tooltip="http://www.coventry.gov.uk/admissions"/>
              </a:rPr>
              <a:t>www.coventry.gov.uk/admissions</a:t>
            </a:r>
            <a:r>
              <a:rPr lang="en-GB" sz="2400" dirty="0"/>
              <a:t>.  Telephone 02476 831622/1613. </a:t>
            </a:r>
          </a:p>
          <a:p>
            <a:pPr fontAlgn="base"/>
            <a:endParaRPr lang="en-GB" sz="2400" dirty="0"/>
          </a:p>
          <a:p>
            <a:pPr fontAlgn="base"/>
            <a:endParaRPr lang="en-GB" sz="2400" dirty="0"/>
          </a:p>
          <a:p>
            <a:pPr fontAlgn="base"/>
            <a:r>
              <a:rPr lang="en-GB" sz="2400" dirty="0"/>
              <a:t>Closing date for applications is 15th January 2026.</a:t>
            </a:r>
          </a:p>
          <a:p>
            <a:pPr fontAlgn="base"/>
            <a:r>
              <a:rPr lang="en-GB" sz="2400" dirty="0"/>
              <a:t>Please note: If you wish to apply to a Catholic school, and your child is baptised Catholic, evidence of your child’s baptism must be provided at the time of application to the school office.  It is your responsibility to obtain and present this evidence.</a:t>
            </a:r>
          </a:p>
        </p:txBody>
      </p:sp>
    </p:spTree>
    <p:extLst>
      <p:ext uri="{BB962C8B-B14F-4D97-AF65-F5344CB8AC3E}">
        <p14:creationId xmlns:p14="http://schemas.microsoft.com/office/powerpoint/2010/main" val="26363717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078f417-00a5-4ee5-ba59-c5138b31a831">
      <Terms xmlns="http://schemas.microsoft.com/office/infopath/2007/PartnerControls"/>
    </lcf76f155ced4ddcb4097134ff3c332f>
    <TaxCatchAll xmlns="f5854f79-a256-463f-ada5-578e1aba3cb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22DB1141A3A504B9CC3D01ABF0D6025" ma:contentTypeVersion="15" ma:contentTypeDescription="Create a new document." ma:contentTypeScope="" ma:versionID="8e8d547bc2162207f7aa6c2bf11dfb5d">
  <xsd:schema xmlns:xsd="http://www.w3.org/2001/XMLSchema" xmlns:xs="http://www.w3.org/2001/XMLSchema" xmlns:p="http://schemas.microsoft.com/office/2006/metadata/properties" xmlns:ns2="f078f417-00a5-4ee5-ba59-c5138b31a831" xmlns:ns3="f5854f79-a256-463f-ada5-578e1aba3cb3" targetNamespace="http://schemas.microsoft.com/office/2006/metadata/properties" ma:root="true" ma:fieldsID="c271d5a279eee2c140bea8144ac33b57" ns2:_="" ns3:_="">
    <xsd:import namespace="f078f417-00a5-4ee5-ba59-c5138b31a831"/>
    <xsd:import namespace="f5854f79-a256-463f-ada5-578e1aba3cb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78f417-00a5-4ee5-ba59-c5138b31a83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5854f79-a256-463f-ada5-578e1aba3cb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e6a2163d-55b3-4dda-a743-7674ddc109cc}" ma:internalName="TaxCatchAll" ma:showField="CatchAllData" ma:web="f5854f79-a256-463f-ada5-578e1aba3cb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333F015-1247-4FD0-8321-35F92BCEBEEB}">
  <ds:schemaRefs>
    <ds:schemaRef ds:uri="http://schemas.microsoft.com/sharepoint/v3/contenttype/forms"/>
  </ds:schemaRefs>
</ds:datastoreItem>
</file>

<file path=customXml/itemProps2.xml><?xml version="1.0" encoding="utf-8"?>
<ds:datastoreItem xmlns:ds="http://schemas.openxmlformats.org/officeDocument/2006/customXml" ds:itemID="{67F63FD6-35AE-4DEB-88E3-04D679B935D7}">
  <ds:schemaRefs>
    <ds:schemaRef ds:uri="http://schemas.openxmlformats.org/package/2006/metadata/core-properties"/>
    <ds:schemaRef ds:uri="http://purl.org/dc/elements/1.1/"/>
    <ds:schemaRef ds:uri="http://schemas.microsoft.com/office/2006/documentManagement/types"/>
    <ds:schemaRef ds:uri="http://purl.org/dc/dcmitype/"/>
    <ds:schemaRef ds:uri="f078f417-00a5-4ee5-ba59-c5138b31a831"/>
    <ds:schemaRef ds:uri="http://purl.org/dc/terms/"/>
    <ds:schemaRef ds:uri="f5854f79-a256-463f-ada5-578e1aba3cb3"/>
    <ds:schemaRef ds:uri="http://schemas.microsoft.com/office/infopath/2007/PartnerControl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E71AFB0-B65D-40EF-A46F-CC9FC0A1DF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78f417-00a5-4ee5-ba59-c5138b31a831"/>
    <ds:schemaRef ds:uri="f5854f79-a256-463f-ada5-578e1aba3c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1922</TotalTime>
  <Words>1200</Words>
  <Application>Microsoft Office PowerPoint</Application>
  <PresentationFormat>Custom</PresentationFormat>
  <Paragraphs>190</Paragraphs>
  <Slides>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Ink Free</vt:lpstr>
      <vt:lpstr>Cinematografica ExtraBold</vt:lpstr>
      <vt:lpstr>Calibri</vt:lpstr>
      <vt:lpstr>Aharoni</vt:lpstr>
      <vt:lpstr>Arial</vt:lpstr>
      <vt:lpstr>Aptos</vt:lpstr>
      <vt:lpstr>IBM Plex Mono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Cream Black Modern School Newsletter</dc:title>
  <dc:creator>Gemma Grealy</dc:creator>
  <cp:lastModifiedBy>Tracy McCallum (SJV)</cp:lastModifiedBy>
  <cp:revision>14</cp:revision>
  <cp:lastPrinted>2025-10-10T10:02:13Z</cp:lastPrinted>
  <dcterms:created xsi:type="dcterms:W3CDTF">2006-08-16T00:00:00Z</dcterms:created>
  <dcterms:modified xsi:type="dcterms:W3CDTF">2025-11-13T15:23:11Z</dcterms:modified>
  <dc:identifier>DAFLqHBMlKU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Order">
    <vt:lpwstr>45143600.0000000</vt:lpwstr>
  </property>
  <property fmtid="{D5CDD505-2E9C-101B-9397-08002B2CF9AE}" pid="4" name="ContentTypeId">
    <vt:lpwstr>0x010100522DB1141A3A504B9CC3D01ABF0D6025</vt:lpwstr>
  </property>
</Properties>
</file>